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9144000" cy="5143500"/>
  <p:embeddedFontLst>
    <p:embeddedFont>
      <p:font typeface="Tahoma"/>
      <p:regular r:id="rId25"/>
      <p:bold r:id="rId26"/>
    </p:embeddedFont>
    <p:embeddedFont>
      <p:font typeface="Cambria Math"/>
      <p:regular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A4A3A4"/>
          </p15:clr>
        </p15:guide>
        <p15:guide id="2" pos="2160">
          <p15:clr>
            <a:srgbClr val="A4A3A4"/>
          </p15:clr>
        </p15:guide>
      </p15:sldGuideLst>
    </p:ext>
    <p:ext uri="GoogleSlidesCustomDataVersion2">
      <go:slidesCustomData xmlns:go="http://customooxmlschemas.google.com/" r:id="rId28" roundtripDataSignature="AMtx7mg36LWyhdWRHgyRSMyLQf/IzYPol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Tahoma-bold.fntdata"/><Relationship Id="rId25" Type="http://schemas.openxmlformats.org/officeDocument/2006/relationships/font" Target="fonts/Tahoma-regular.fntdata"/><Relationship Id="rId28" Type="http://customschemas.google.com/relationships/presentationmetadata" Target="metadata"/><Relationship Id="rId27" Type="http://schemas.openxmlformats.org/officeDocument/2006/relationships/font" Target="fonts/CambriaMath-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jpg>
</file>

<file path=ppt/media/image26.jpg>
</file>

<file path=ppt/media/image27.png>
</file>

<file path=ppt/media/image28.jp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0: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0: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7: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7: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1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19: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9: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7: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9: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9: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 name="Shape 22"/>
        <p:cNvGrpSpPr/>
        <p:nvPr/>
      </p:nvGrpSpPr>
      <p:grpSpPr>
        <a:xfrm>
          <a:off x="0" y="0"/>
          <a:ext cx="0" cy="0"/>
          <a:chOff x="0" y="0"/>
          <a:chExt cx="0" cy="0"/>
        </a:xfrm>
      </p:grpSpPr>
      <p:sp>
        <p:nvSpPr>
          <p:cNvPr id="23" name="Google Shape;23;p21"/>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1"/>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1"/>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1"/>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0" name="Shape 90"/>
        <p:cNvGrpSpPr/>
        <p:nvPr/>
      </p:nvGrpSpPr>
      <p:grpSpPr>
        <a:xfrm>
          <a:off x="0" y="0"/>
          <a:ext cx="0" cy="0"/>
          <a:chOff x="0" y="0"/>
          <a:chExt cx="0" cy="0"/>
        </a:xfrm>
      </p:grpSpPr>
      <p:sp>
        <p:nvSpPr>
          <p:cNvPr id="91" name="Google Shape;91;p30"/>
          <p:cNvSpPr txBox="1"/>
          <p:nvPr>
            <p:ph type="title"/>
          </p:nvPr>
        </p:nvSpPr>
        <p:spPr>
          <a:xfrm>
            <a:off x="508001" y="457200"/>
            <a:ext cx="6447501" cy="25527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3300"/>
              <a:buFont typeface="Trebuchet MS"/>
              <a:buNone/>
              <a:defRPr b="0" sz="33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30"/>
          <p:cNvSpPr txBox="1"/>
          <p:nvPr>
            <p:ph idx="1" type="body"/>
          </p:nvPr>
        </p:nvSpPr>
        <p:spPr>
          <a:xfrm>
            <a:off x="508001" y="3352800"/>
            <a:ext cx="6447501" cy="1178222"/>
          </a:xfrm>
          <a:prstGeom prst="rect">
            <a:avLst/>
          </a:prstGeom>
          <a:noFill/>
          <a:ln>
            <a:noFill/>
          </a:ln>
        </p:spPr>
        <p:txBody>
          <a:bodyPr anchorCtr="0" anchor="ctr" bIns="45700" lIns="91425" spcFirstLastPara="1" rIns="91425" wrap="square" tIns="45700">
            <a:normAutofit/>
          </a:bodyPr>
          <a:lstStyle>
            <a:lvl1pPr indent="-228600" lvl="0" marL="457200" algn="l">
              <a:spcBef>
                <a:spcPts val="750"/>
              </a:spcBef>
              <a:spcAft>
                <a:spcPts val="0"/>
              </a:spcAft>
              <a:buSzPts val="1080"/>
              <a:buNone/>
              <a:defRPr sz="1350">
                <a:solidFill>
                  <a:srgbClr val="3F3F3F"/>
                </a:solidFill>
              </a:defRPr>
            </a:lvl1pPr>
            <a:lvl2pPr indent="-228600" lvl="1" marL="914400" algn="l">
              <a:spcBef>
                <a:spcPts val="750"/>
              </a:spcBef>
              <a:spcAft>
                <a:spcPts val="0"/>
              </a:spcAft>
              <a:buSzPts val="1080"/>
              <a:buNone/>
              <a:defRPr sz="1350">
                <a:solidFill>
                  <a:srgbClr val="888888"/>
                </a:solidFill>
              </a:defRPr>
            </a:lvl2pPr>
            <a:lvl3pPr indent="-228600" lvl="2" marL="1371600" algn="l">
              <a:spcBef>
                <a:spcPts val="750"/>
              </a:spcBef>
              <a:spcAft>
                <a:spcPts val="0"/>
              </a:spcAft>
              <a:buSzPts val="960"/>
              <a:buNone/>
              <a:defRPr sz="1200">
                <a:solidFill>
                  <a:srgbClr val="888888"/>
                </a:solidFill>
              </a:defRPr>
            </a:lvl3pPr>
            <a:lvl4pPr indent="-228600" lvl="3" marL="1828800" algn="l">
              <a:spcBef>
                <a:spcPts val="750"/>
              </a:spcBef>
              <a:spcAft>
                <a:spcPts val="0"/>
              </a:spcAft>
              <a:buSzPts val="840"/>
              <a:buNone/>
              <a:defRPr sz="1050">
                <a:solidFill>
                  <a:srgbClr val="888888"/>
                </a:solidFill>
              </a:defRPr>
            </a:lvl4pPr>
            <a:lvl5pPr indent="-228600" lvl="4" marL="2286000" algn="l">
              <a:spcBef>
                <a:spcPts val="750"/>
              </a:spcBef>
              <a:spcAft>
                <a:spcPts val="0"/>
              </a:spcAft>
              <a:buSzPts val="840"/>
              <a:buNone/>
              <a:defRPr sz="1050">
                <a:solidFill>
                  <a:srgbClr val="888888"/>
                </a:solidFill>
              </a:defRPr>
            </a:lvl5pPr>
            <a:lvl6pPr indent="-228600" lvl="5" marL="2743200" algn="l">
              <a:spcBef>
                <a:spcPts val="750"/>
              </a:spcBef>
              <a:spcAft>
                <a:spcPts val="0"/>
              </a:spcAft>
              <a:buSzPts val="840"/>
              <a:buNone/>
              <a:defRPr sz="1050">
                <a:solidFill>
                  <a:srgbClr val="888888"/>
                </a:solidFill>
              </a:defRPr>
            </a:lvl6pPr>
            <a:lvl7pPr indent="-228600" lvl="6" marL="3200400" algn="l">
              <a:spcBef>
                <a:spcPts val="750"/>
              </a:spcBef>
              <a:spcAft>
                <a:spcPts val="0"/>
              </a:spcAft>
              <a:buSzPts val="840"/>
              <a:buNone/>
              <a:defRPr sz="1050">
                <a:solidFill>
                  <a:srgbClr val="888888"/>
                </a:solidFill>
              </a:defRPr>
            </a:lvl7pPr>
            <a:lvl8pPr indent="-228600" lvl="7" marL="3657600" algn="l">
              <a:spcBef>
                <a:spcPts val="750"/>
              </a:spcBef>
              <a:spcAft>
                <a:spcPts val="0"/>
              </a:spcAft>
              <a:buSzPts val="840"/>
              <a:buNone/>
              <a:defRPr sz="1050">
                <a:solidFill>
                  <a:srgbClr val="888888"/>
                </a:solidFill>
              </a:defRPr>
            </a:lvl8pPr>
            <a:lvl9pPr indent="-228600" lvl="8" marL="4114800" algn="l">
              <a:spcBef>
                <a:spcPts val="750"/>
              </a:spcBef>
              <a:spcAft>
                <a:spcPts val="0"/>
              </a:spcAft>
              <a:buSzPts val="840"/>
              <a:buNone/>
              <a:defRPr sz="1050">
                <a:solidFill>
                  <a:srgbClr val="888888"/>
                </a:solidFill>
              </a:defRPr>
            </a:lvl9pPr>
          </a:lstStyle>
          <a:p/>
        </p:txBody>
      </p:sp>
      <p:sp>
        <p:nvSpPr>
          <p:cNvPr id="93" name="Google Shape;93;p30"/>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30"/>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30"/>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6" name="Shape 96"/>
        <p:cNvGrpSpPr/>
        <p:nvPr/>
      </p:nvGrpSpPr>
      <p:grpSpPr>
        <a:xfrm>
          <a:off x="0" y="0"/>
          <a:ext cx="0" cy="0"/>
          <a:chOff x="0" y="0"/>
          <a:chExt cx="0" cy="0"/>
        </a:xfrm>
      </p:grpSpPr>
      <p:sp>
        <p:nvSpPr>
          <p:cNvPr id="97" name="Google Shape;97;p31"/>
          <p:cNvSpPr txBox="1"/>
          <p:nvPr>
            <p:ph type="title"/>
          </p:nvPr>
        </p:nvSpPr>
        <p:spPr>
          <a:xfrm>
            <a:off x="698500" y="457200"/>
            <a:ext cx="6070601" cy="226695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3300"/>
              <a:buFont typeface="Trebuchet MS"/>
              <a:buNone/>
              <a:defRPr b="0" sz="33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31"/>
          <p:cNvSpPr txBox="1"/>
          <p:nvPr>
            <p:ph idx="1" type="body"/>
          </p:nvPr>
        </p:nvSpPr>
        <p:spPr>
          <a:xfrm>
            <a:off x="1024604" y="2724150"/>
            <a:ext cx="5418393" cy="285750"/>
          </a:xfrm>
          <a:prstGeom prst="rect">
            <a:avLst/>
          </a:prstGeom>
          <a:noFill/>
          <a:ln>
            <a:noFill/>
          </a:ln>
        </p:spPr>
        <p:txBody>
          <a:bodyPr anchorCtr="0" anchor="ctr" bIns="45700" lIns="91425" spcFirstLastPara="1" rIns="91425" wrap="square" tIns="45700">
            <a:noAutofit/>
          </a:bodyPr>
          <a:lstStyle>
            <a:lvl1pPr indent="-228600" lvl="0" marL="457200" algn="l">
              <a:spcBef>
                <a:spcPts val="750"/>
              </a:spcBef>
              <a:spcAft>
                <a:spcPts val="0"/>
              </a:spcAft>
              <a:buSzPts val="960"/>
              <a:buFont typeface="Trebuchet MS"/>
              <a:buNone/>
              <a:defRPr sz="1200">
                <a:solidFill>
                  <a:srgbClr val="7F7F7F"/>
                </a:solidFill>
              </a:defRPr>
            </a:lvl1pPr>
            <a:lvl2pPr indent="-228600" lvl="1" marL="914400" algn="l">
              <a:spcBef>
                <a:spcPts val="750"/>
              </a:spcBef>
              <a:spcAft>
                <a:spcPts val="0"/>
              </a:spcAft>
              <a:buSzPts val="960"/>
              <a:buFont typeface="Trebuchet MS"/>
              <a:buNone/>
              <a:defRPr/>
            </a:lvl2pPr>
            <a:lvl3pPr indent="-228600" lvl="2" marL="1371600" algn="l">
              <a:spcBef>
                <a:spcPts val="750"/>
              </a:spcBef>
              <a:spcAft>
                <a:spcPts val="0"/>
              </a:spcAft>
              <a:buSzPts val="840"/>
              <a:buFont typeface="Trebuchet MS"/>
              <a:buNone/>
              <a:defRPr/>
            </a:lvl3pPr>
            <a:lvl4pPr indent="-228600" lvl="3" marL="1828800" algn="l">
              <a:spcBef>
                <a:spcPts val="750"/>
              </a:spcBef>
              <a:spcAft>
                <a:spcPts val="0"/>
              </a:spcAft>
              <a:buSzPts val="720"/>
              <a:buFont typeface="Trebuchet MS"/>
              <a:buNone/>
              <a:defRPr/>
            </a:lvl4pPr>
            <a:lvl5pPr indent="-228600" lvl="4" marL="2286000" algn="l">
              <a:spcBef>
                <a:spcPts val="750"/>
              </a:spcBef>
              <a:spcAft>
                <a:spcPts val="0"/>
              </a:spcAft>
              <a:buSzPts val="720"/>
              <a:buFont typeface="Trebuchet MS"/>
              <a:buNone/>
              <a:defRPr/>
            </a:lvl5pPr>
            <a:lvl6pPr indent="-320039" lvl="5" marL="2743200" algn="l">
              <a:spcBef>
                <a:spcPts val="750"/>
              </a:spcBef>
              <a:spcAft>
                <a:spcPts val="0"/>
              </a:spcAft>
              <a:buSzPts val="1440"/>
              <a:buChar char="►"/>
              <a:defRPr/>
            </a:lvl6pPr>
            <a:lvl7pPr indent="-320039" lvl="6" marL="3200400" algn="l">
              <a:spcBef>
                <a:spcPts val="750"/>
              </a:spcBef>
              <a:spcAft>
                <a:spcPts val="0"/>
              </a:spcAft>
              <a:buSzPts val="1440"/>
              <a:buChar char="►"/>
              <a:defRPr/>
            </a:lvl7pPr>
            <a:lvl8pPr indent="-320040" lvl="7" marL="3657600" algn="l">
              <a:spcBef>
                <a:spcPts val="750"/>
              </a:spcBef>
              <a:spcAft>
                <a:spcPts val="0"/>
              </a:spcAft>
              <a:buSzPts val="1440"/>
              <a:buChar char="►"/>
              <a:defRPr/>
            </a:lvl8pPr>
            <a:lvl9pPr indent="-320040" lvl="8" marL="4114800" algn="l">
              <a:spcBef>
                <a:spcPts val="750"/>
              </a:spcBef>
              <a:spcAft>
                <a:spcPts val="0"/>
              </a:spcAft>
              <a:buSzPts val="1440"/>
              <a:buChar char="►"/>
              <a:defRPr/>
            </a:lvl9pPr>
          </a:lstStyle>
          <a:p/>
        </p:txBody>
      </p:sp>
      <p:sp>
        <p:nvSpPr>
          <p:cNvPr id="99" name="Google Shape;99;p31"/>
          <p:cNvSpPr txBox="1"/>
          <p:nvPr>
            <p:ph idx="2" type="body"/>
          </p:nvPr>
        </p:nvSpPr>
        <p:spPr>
          <a:xfrm>
            <a:off x="508001" y="3352800"/>
            <a:ext cx="6447501" cy="1178222"/>
          </a:xfrm>
          <a:prstGeom prst="rect">
            <a:avLst/>
          </a:prstGeom>
          <a:noFill/>
          <a:ln>
            <a:noFill/>
          </a:ln>
        </p:spPr>
        <p:txBody>
          <a:bodyPr anchorCtr="0" anchor="ctr" bIns="45700" lIns="91425" spcFirstLastPara="1" rIns="91425" wrap="square" tIns="45700">
            <a:normAutofit/>
          </a:bodyPr>
          <a:lstStyle>
            <a:lvl1pPr indent="-228600" lvl="0" marL="457200" algn="l">
              <a:spcBef>
                <a:spcPts val="750"/>
              </a:spcBef>
              <a:spcAft>
                <a:spcPts val="0"/>
              </a:spcAft>
              <a:buSzPts val="1080"/>
              <a:buNone/>
              <a:defRPr sz="1350">
                <a:solidFill>
                  <a:srgbClr val="3F3F3F"/>
                </a:solidFill>
              </a:defRPr>
            </a:lvl1pPr>
            <a:lvl2pPr indent="-228600" lvl="1" marL="914400" algn="l">
              <a:spcBef>
                <a:spcPts val="750"/>
              </a:spcBef>
              <a:spcAft>
                <a:spcPts val="0"/>
              </a:spcAft>
              <a:buSzPts val="1080"/>
              <a:buNone/>
              <a:defRPr sz="1350">
                <a:solidFill>
                  <a:srgbClr val="888888"/>
                </a:solidFill>
              </a:defRPr>
            </a:lvl2pPr>
            <a:lvl3pPr indent="-228600" lvl="2" marL="1371600" algn="l">
              <a:spcBef>
                <a:spcPts val="750"/>
              </a:spcBef>
              <a:spcAft>
                <a:spcPts val="0"/>
              </a:spcAft>
              <a:buSzPts val="960"/>
              <a:buNone/>
              <a:defRPr sz="1200">
                <a:solidFill>
                  <a:srgbClr val="888888"/>
                </a:solidFill>
              </a:defRPr>
            </a:lvl3pPr>
            <a:lvl4pPr indent="-228600" lvl="3" marL="1828800" algn="l">
              <a:spcBef>
                <a:spcPts val="750"/>
              </a:spcBef>
              <a:spcAft>
                <a:spcPts val="0"/>
              </a:spcAft>
              <a:buSzPts val="840"/>
              <a:buNone/>
              <a:defRPr sz="1050">
                <a:solidFill>
                  <a:srgbClr val="888888"/>
                </a:solidFill>
              </a:defRPr>
            </a:lvl4pPr>
            <a:lvl5pPr indent="-228600" lvl="4" marL="2286000" algn="l">
              <a:spcBef>
                <a:spcPts val="750"/>
              </a:spcBef>
              <a:spcAft>
                <a:spcPts val="0"/>
              </a:spcAft>
              <a:buSzPts val="840"/>
              <a:buNone/>
              <a:defRPr sz="1050">
                <a:solidFill>
                  <a:srgbClr val="888888"/>
                </a:solidFill>
              </a:defRPr>
            </a:lvl5pPr>
            <a:lvl6pPr indent="-228600" lvl="5" marL="2743200" algn="l">
              <a:spcBef>
                <a:spcPts val="750"/>
              </a:spcBef>
              <a:spcAft>
                <a:spcPts val="0"/>
              </a:spcAft>
              <a:buSzPts val="840"/>
              <a:buNone/>
              <a:defRPr sz="1050">
                <a:solidFill>
                  <a:srgbClr val="888888"/>
                </a:solidFill>
              </a:defRPr>
            </a:lvl6pPr>
            <a:lvl7pPr indent="-228600" lvl="6" marL="3200400" algn="l">
              <a:spcBef>
                <a:spcPts val="750"/>
              </a:spcBef>
              <a:spcAft>
                <a:spcPts val="0"/>
              </a:spcAft>
              <a:buSzPts val="840"/>
              <a:buNone/>
              <a:defRPr sz="1050">
                <a:solidFill>
                  <a:srgbClr val="888888"/>
                </a:solidFill>
              </a:defRPr>
            </a:lvl7pPr>
            <a:lvl8pPr indent="-228600" lvl="7" marL="3657600" algn="l">
              <a:spcBef>
                <a:spcPts val="750"/>
              </a:spcBef>
              <a:spcAft>
                <a:spcPts val="0"/>
              </a:spcAft>
              <a:buSzPts val="840"/>
              <a:buNone/>
              <a:defRPr sz="1050">
                <a:solidFill>
                  <a:srgbClr val="888888"/>
                </a:solidFill>
              </a:defRPr>
            </a:lvl8pPr>
            <a:lvl9pPr indent="-228600" lvl="8" marL="4114800" algn="l">
              <a:spcBef>
                <a:spcPts val="750"/>
              </a:spcBef>
              <a:spcAft>
                <a:spcPts val="0"/>
              </a:spcAft>
              <a:buSzPts val="840"/>
              <a:buNone/>
              <a:defRPr sz="1050">
                <a:solidFill>
                  <a:srgbClr val="888888"/>
                </a:solidFill>
              </a:defRPr>
            </a:lvl9pPr>
          </a:lstStyle>
          <a:p/>
        </p:txBody>
      </p:sp>
      <p:sp>
        <p:nvSpPr>
          <p:cNvPr id="100" name="Google Shape;100;p31"/>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31"/>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31"/>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03" name="Google Shape;103;p31"/>
          <p:cNvSpPr txBox="1"/>
          <p:nvPr/>
        </p:nvSpPr>
        <p:spPr>
          <a:xfrm>
            <a:off x="406403" y="592784"/>
            <a:ext cx="457200" cy="438582"/>
          </a:xfrm>
          <a:prstGeom prst="rect">
            <a:avLst/>
          </a:prstGeom>
          <a:no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US" sz="6000">
                <a:solidFill>
                  <a:srgbClr val="BFE471"/>
                </a:solidFill>
                <a:latin typeface="Arial"/>
                <a:ea typeface="Arial"/>
                <a:cs typeface="Arial"/>
                <a:sym typeface="Arial"/>
              </a:rPr>
              <a:t>“</a:t>
            </a:r>
            <a:endParaRPr/>
          </a:p>
        </p:txBody>
      </p:sp>
      <p:sp>
        <p:nvSpPr>
          <p:cNvPr id="104" name="Google Shape;104;p31"/>
          <p:cNvSpPr txBox="1"/>
          <p:nvPr/>
        </p:nvSpPr>
        <p:spPr>
          <a:xfrm>
            <a:off x="6669758" y="2164917"/>
            <a:ext cx="457200" cy="438582"/>
          </a:xfrm>
          <a:prstGeom prst="rect">
            <a:avLst/>
          </a:prstGeom>
          <a:no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US" sz="6000">
                <a:solidFill>
                  <a:srgbClr val="BFE471"/>
                </a:solidFill>
                <a:latin typeface="Arial"/>
                <a:ea typeface="Arial"/>
                <a:cs typeface="Arial"/>
                <a:sym typeface="Arial"/>
              </a:rPr>
              <a:t>”</a:t>
            </a:r>
            <a:endParaRPr sz="1350">
              <a:solidFill>
                <a:srgbClr val="BFE47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5" name="Shape 105"/>
        <p:cNvGrpSpPr/>
        <p:nvPr/>
      </p:nvGrpSpPr>
      <p:grpSpPr>
        <a:xfrm>
          <a:off x="0" y="0"/>
          <a:ext cx="0" cy="0"/>
          <a:chOff x="0" y="0"/>
          <a:chExt cx="0" cy="0"/>
        </a:xfrm>
      </p:grpSpPr>
      <p:sp>
        <p:nvSpPr>
          <p:cNvPr id="106" name="Google Shape;106;p32"/>
          <p:cNvSpPr txBox="1"/>
          <p:nvPr>
            <p:ph type="title"/>
          </p:nvPr>
        </p:nvSpPr>
        <p:spPr>
          <a:xfrm>
            <a:off x="508001" y="1448991"/>
            <a:ext cx="6447501" cy="1946595"/>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3300"/>
              <a:buFont typeface="Trebuchet MS"/>
              <a:buNone/>
              <a:defRPr b="0" sz="33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32"/>
          <p:cNvSpPr txBox="1"/>
          <p:nvPr>
            <p:ph idx="1" type="body"/>
          </p:nvPr>
        </p:nvSpPr>
        <p:spPr>
          <a:xfrm>
            <a:off x="508001" y="3395586"/>
            <a:ext cx="6447501" cy="1135436"/>
          </a:xfrm>
          <a:prstGeom prst="rect">
            <a:avLst/>
          </a:prstGeom>
          <a:noFill/>
          <a:ln>
            <a:noFill/>
          </a:ln>
        </p:spPr>
        <p:txBody>
          <a:bodyPr anchorCtr="0" anchor="t" bIns="45700" lIns="91425" spcFirstLastPara="1" rIns="91425" wrap="square" tIns="45700">
            <a:normAutofit/>
          </a:bodyPr>
          <a:lstStyle>
            <a:lvl1pPr indent="-228600" lvl="0" marL="457200" algn="l">
              <a:spcBef>
                <a:spcPts val="750"/>
              </a:spcBef>
              <a:spcAft>
                <a:spcPts val="0"/>
              </a:spcAft>
              <a:buSzPts val="1080"/>
              <a:buNone/>
              <a:defRPr sz="1350">
                <a:solidFill>
                  <a:srgbClr val="3F3F3F"/>
                </a:solidFill>
              </a:defRPr>
            </a:lvl1pPr>
            <a:lvl2pPr indent="-228600" lvl="1" marL="914400" algn="l">
              <a:spcBef>
                <a:spcPts val="750"/>
              </a:spcBef>
              <a:spcAft>
                <a:spcPts val="0"/>
              </a:spcAft>
              <a:buSzPts val="1080"/>
              <a:buNone/>
              <a:defRPr sz="1350">
                <a:solidFill>
                  <a:srgbClr val="888888"/>
                </a:solidFill>
              </a:defRPr>
            </a:lvl2pPr>
            <a:lvl3pPr indent="-228600" lvl="2" marL="1371600" algn="l">
              <a:spcBef>
                <a:spcPts val="750"/>
              </a:spcBef>
              <a:spcAft>
                <a:spcPts val="0"/>
              </a:spcAft>
              <a:buSzPts val="960"/>
              <a:buNone/>
              <a:defRPr sz="1200">
                <a:solidFill>
                  <a:srgbClr val="888888"/>
                </a:solidFill>
              </a:defRPr>
            </a:lvl3pPr>
            <a:lvl4pPr indent="-228600" lvl="3" marL="1828800" algn="l">
              <a:spcBef>
                <a:spcPts val="750"/>
              </a:spcBef>
              <a:spcAft>
                <a:spcPts val="0"/>
              </a:spcAft>
              <a:buSzPts val="840"/>
              <a:buNone/>
              <a:defRPr sz="1050">
                <a:solidFill>
                  <a:srgbClr val="888888"/>
                </a:solidFill>
              </a:defRPr>
            </a:lvl4pPr>
            <a:lvl5pPr indent="-228600" lvl="4" marL="2286000" algn="l">
              <a:spcBef>
                <a:spcPts val="750"/>
              </a:spcBef>
              <a:spcAft>
                <a:spcPts val="0"/>
              </a:spcAft>
              <a:buSzPts val="840"/>
              <a:buNone/>
              <a:defRPr sz="1050">
                <a:solidFill>
                  <a:srgbClr val="888888"/>
                </a:solidFill>
              </a:defRPr>
            </a:lvl5pPr>
            <a:lvl6pPr indent="-228600" lvl="5" marL="2743200" algn="l">
              <a:spcBef>
                <a:spcPts val="750"/>
              </a:spcBef>
              <a:spcAft>
                <a:spcPts val="0"/>
              </a:spcAft>
              <a:buSzPts val="840"/>
              <a:buNone/>
              <a:defRPr sz="1050">
                <a:solidFill>
                  <a:srgbClr val="888888"/>
                </a:solidFill>
              </a:defRPr>
            </a:lvl6pPr>
            <a:lvl7pPr indent="-228600" lvl="6" marL="3200400" algn="l">
              <a:spcBef>
                <a:spcPts val="750"/>
              </a:spcBef>
              <a:spcAft>
                <a:spcPts val="0"/>
              </a:spcAft>
              <a:buSzPts val="840"/>
              <a:buNone/>
              <a:defRPr sz="1050">
                <a:solidFill>
                  <a:srgbClr val="888888"/>
                </a:solidFill>
              </a:defRPr>
            </a:lvl7pPr>
            <a:lvl8pPr indent="-228600" lvl="7" marL="3657600" algn="l">
              <a:spcBef>
                <a:spcPts val="750"/>
              </a:spcBef>
              <a:spcAft>
                <a:spcPts val="0"/>
              </a:spcAft>
              <a:buSzPts val="840"/>
              <a:buNone/>
              <a:defRPr sz="1050">
                <a:solidFill>
                  <a:srgbClr val="888888"/>
                </a:solidFill>
              </a:defRPr>
            </a:lvl8pPr>
            <a:lvl9pPr indent="-228600" lvl="8" marL="4114800" algn="l">
              <a:spcBef>
                <a:spcPts val="750"/>
              </a:spcBef>
              <a:spcAft>
                <a:spcPts val="0"/>
              </a:spcAft>
              <a:buSzPts val="840"/>
              <a:buNone/>
              <a:defRPr sz="1050">
                <a:solidFill>
                  <a:srgbClr val="888888"/>
                </a:solidFill>
              </a:defRPr>
            </a:lvl9pPr>
          </a:lstStyle>
          <a:p/>
        </p:txBody>
      </p:sp>
      <p:sp>
        <p:nvSpPr>
          <p:cNvPr id="108" name="Google Shape;108;p32"/>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32"/>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32"/>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11" name="Shape 111"/>
        <p:cNvGrpSpPr/>
        <p:nvPr/>
      </p:nvGrpSpPr>
      <p:grpSpPr>
        <a:xfrm>
          <a:off x="0" y="0"/>
          <a:ext cx="0" cy="0"/>
          <a:chOff x="0" y="0"/>
          <a:chExt cx="0" cy="0"/>
        </a:xfrm>
      </p:grpSpPr>
      <p:sp>
        <p:nvSpPr>
          <p:cNvPr id="112" name="Google Shape;112;p33"/>
          <p:cNvSpPr txBox="1"/>
          <p:nvPr>
            <p:ph type="title"/>
          </p:nvPr>
        </p:nvSpPr>
        <p:spPr>
          <a:xfrm>
            <a:off x="698500" y="457200"/>
            <a:ext cx="6070601" cy="226695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3300"/>
              <a:buFont typeface="Trebuchet MS"/>
              <a:buNone/>
              <a:defRPr b="0" sz="33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33"/>
          <p:cNvSpPr txBox="1"/>
          <p:nvPr>
            <p:ph idx="1" type="body"/>
          </p:nvPr>
        </p:nvSpPr>
        <p:spPr>
          <a:xfrm>
            <a:off x="507999" y="3009900"/>
            <a:ext cx="6447502" cy="385686"/>
          </a:xfrm>
          <a:prstGeom prst="rect">
            <a:avLst/>
          </a:prstGeom>
          <a:noFill/>
          <a:ln>
            <a:noFill/>
          </a:ln>
        </p:spPr>
        <p:txBody>
          <a:bodyPr anchorCtr="0" anchor="b" bIns="45700" lIns="91425" spcFirstLastPara="1" rIns="91425" wrap="square" tIns="45700">
            <a:noAutofit/>
          </a:bodyPr>
          <a:lstStyle>
            <a:lvl1pPr indent="-228600" lvl="0" marL="457200" algn="l">
              <a:spcBef>
                <a:spcPts val="750"/>
              </a:spcBef>
              <a:spcAft>
                <a:spcPts val="0"/>
              </a:spcAft>
              <a:buSzPts val="1440"/>
              <a:buFont typeface="Trebuchet MS"/>
              <a:buNone/>
              <a:defRPr sz="1800">
                <a:solidFill>
                  <a:srgbClr val="3F3F3F"/>
                </a:solidFill>
              </a:defRPr>
            </a:lvl1pPr>
            <a:lvl2pPr indent="-228600" lvl="1" marL="914400" algn="l">
              <a:spcBef>
                <a:spcPts val="750"/>
              </a:spcBef>
              <a:spcAft>
                <a:spcPts val="0"/>
              </a:spcAft>
              <a:buSzPts val="960"/>
              <a:buFont typeface="Trebuchet MS"/>
              <a:buNone/>
              <a:defRPr/>
            </a:lvl2pPr>
            <a:lvl3pPr indent="-228600" lvl="2" marL="1371600" algn="l">
              <a:spcBef>
                <a:spcPts val="750"/>
              </a:spcBef>
              <a:spcAft>
                <a:spcPts val="0"/>
              </a:spcAft>
              <a:buSzPts val="840"/>
              <a:buFont typeface="Trebuchet MS"/>
              <a:buNone/>
              <a:defRPr/>
            </a:lvl3pPr>
            <a:lvl4pPr indent="-228600" lvl="3" marL="1828800" algn="l">
              <a:spcBef>
                <a:spcPts val="750"/>
              </a:spcBef>
              <a:spcAft>
                <a:spcPts val="0"/>
              </a:spcAft>
              <a:buSzPts val="720"/>
              <a:buFont typeface="Trebuchet MS"/>
              <a:buNone/>
              <a:defRPr/>
            </a:lvl4pPr>
            <a:lvl5pPr indent="-228600" lvl="4" marL="2286000" algn="l">
              <a:spcBef>
                <a:spcPts val="750"/>
              </a:spcBef>
              <a:spcAft>
                <a:spcPts val="0"/>
              </a:spcAft>
              <a:buSzPts val="720"/>
              <a:buFont typeface="Trebuchet MS"/>
              <a:buNone/>
              <a:defRPr/>
            </a:lvl5pPr>
            <a:lvl6pPr indent="-320039" lvl="5" marL="2743200" algn="l">
              <a:spcBef>
                <a:spcPts val="750"/>
              </a:spcBef>
              <a:spcAft>
                <a:spcPts val="0"/>
              </a:spcAft>
              <a:buSzPts val="1440"/>
              <a:buChar char="►"/>
              <a:defRPr/>
            </a:lvl6pPr>
            <a:lvl7pPr indent="-320039" lvl="6" marL="3200400" algn="l">
              <a:spcBef>
                <a:spcPts val="750"/>
              </a:spcBef>
              <a:spcAft>
                <a:spcPts val="0"/>
              </a:spcAft>
              <a:buSzPts val="1440"/>
              <a:buChar char="►"/>
              <a:defRPr/>
            </a:lvl7pPr>
            <a:lvl8pPr indent="-320040" lvl="7" marL="3657600" algn="l">
              <a:spcBef>
                <a:spcPts val="750"/>
              </a:spcBef>
              <a:spcAft>
                <a:spcPts val="0"/>
              </a:spcAft>
              <a:buSzPts val="1440"/>
              <a:buChar char="►"/>
              <a:defRPr/>
            </a:lvl8pPr>
            <a:lvl9pPr indent="-320040" lvl="8" marL="4114800" algn="l">
              <a:spcBef>
                <a:spcPts val="750"/>
              </a:spcBef>
              <a:spcAft>
                <a:spcPts val="0"/>
              </a:spcAft>
              <a:buSzPts val="1440"/>
              <a:buChar char="►"/>
              <a:defRPr/>
            </a:lvl9pPr>
          </a:lstStyle>
          <a:p/>
        </p:txBody>
      </p:sp>
      <p:sp>
        <p:nvSpPr>
          <p:cNvPr id="114" name="Google Shape;114;p33"/>
          <p:cNvSpPr txBox="1"/>
          <p:nvPr>
            <p:ph idx="2" type="body"/>
          </p:nvPr>
        </p:nvSpPr>
        <p:spPr>
          <a:xfrm>
            <a:off x="508001" y="3395586"/>
            <a:ext cx="6447501" cy="1135436"/>
          </a:xfrm>
          <a:prstGeom prst="rect">
            <a:avLst/>
          </a:prstGeom>
          <a:noFill/>
          <a:ln>
            <a:noFill/>
          </a:ln>
        </p:spPr>
        <p:txBody>
          <a:bodyPr anchorCtr="0" anchor="t" bIns="45700" lIns="91425" spcFirstLastPara="1" rIns="91425" wrap="square" tIns="45700">
            <a:normAutofit/>
          </a:bodyPr>
          <a:lstStyle>
            <a:lvl1pPr indent="-228600" lvl="0" marL="457200" algn="l">
              <a:spcBef>
                <a:spcPts val="750"/>
              </a:spcBef>
              <a:spcAft>
                <a:spcPts val="0"/>
              </a:spcAft>
              <a:buSzPts val="1080"/>
              <a:buNone/>
              <a:defRPr sz="1350">
                <a:solidFill>
                  <a:srgbClr val="7F7F7F"/>
                </a:solidFill>
              </a:defRPr>
            </a:lvl1pPr>
            <a:lvl2pPr indent="-228600" lvl="1" marL="914400" algn="l">
              <a:spcBef>
                <a:spcPts val="750"/>
              </a:spcBef>
              <a:spcAft>
                <a:spcPts val="0"/>
              </a:spcAft>
              <a:buSzPts val="1080"/>
              <a:buNone/>
              <a:defRPr sz="1350">
                <a:solidFill>
                  <a:srgbClr val="888888"/>
                </a:solidFill>
              </a:defRPr>
            </a:lvl2pPr>
            <a:lvl3pPr indent="-228600" lvl="2" marL="1371600" algn="l">
              <a:spcBef>
                <a:spcPts val="750"/>
              </a:spcBef>
              <a:spcAft>
                <a:spcPts val="0"/>
              </a:spcAft>
              <a:buSzPts val="960"/>
              <a:buNone/>
              <a:defRPr sz="1200">
                <a:solidFill>
                  <a:srgbClr val="888888"/>
                </a:solidFill>
              </a:defRPr>
            </a:lvl3pPr>
            <a:lvl4pPr indent="-228600" lvl="3" marL="1828800" algn="l">
              <a:spcBef>
                <a:spcPts val="750"/>
              </a:spcBef>
              <a:spcAft>
                <a:spcPts val="0"/>
              </a:spcAft>
              <a:buSzPts val="840"/>
              <a:buNone/>
              <a:defRPr sz="1050">
                <a:solidFill>
                  <a:srgbClr val="888888"/>
                </a:solidFill>
              </a:defRPr>
            </a:lvl4pPr>
            <a:lvl5pPr indent="-228600" lvl="4" marL="2286000" algn="l">
              <a:spcBef>
                <a:spcPts val="750"/>
              </a:spcBef>
              <a:spcAft>
                <a:spcPts val="0"/>
              </a:spcAft>
              <a:buSzPts val="840"/>
              <a:buNone/>
              <a:defRPr sz="1050">
                <a:solidFill>
                  <a:srgbClr val="888888"/>
                </a:solidFill>
              </a:defRPr>
            </a:lvl5pPr>
            <a:lvl6pPr indent="-228600" lvl="5" marL="2743200" algn="l">
              <a:spcBef>
                <a:spcPts val="750"/>
              </a:spcBef>
              <a:spcAft>
                <a:spcPts val="0"/>
              </a:spcAft>
              <a:buSzPts val="840"/>
              <a:buNone/>
              <a:defRPr sz="1050">
                <a:solidFill>
                  <a:srgbClr val="888888"/>
                </a:solidFill>
              </a:defRPr>
            </a:lvl6pPr>
            <a:lvl7pPr indent="-228600" lvl="6" marL="3200400" algn="l">
              <a:spcBef>
                <a:spcPts val="750"/>
              </a:spcBef>
              <a:spcAft>
                <a:spcPts val="0"/>
              </a:spcAft>
              <a:buSzPts val="840"/>
              <a:buNone/>
              <a:defRPr sz="1050">
                <a:solidFill>
                  <a:srgbClr val="888888"/>
                </a:solidFill>
              </a:defRPr>
            </a:lvl7pPr>
            <a:lvl8pPr indent="-228600" lvl="7" marL="3657600" algn="l">
              <a:spcBef>
                <a:spcPts val="750"/>
              </a:spcBef>
              <a:spcAft>
                <a:spcPts val="0"/>
              </a:spcAft>
              <a:buSzPts val="840"/>
              <a:buNone/>
              <a:defRPr sz="1050">
                <a:solidFill>
                  <a:srgbClr val="888888"/>
                </a:solidFill>
              </a:defRPr>
            </a:lvl8pPr>
            <a:lvl9pPr indent="-228600" lvl="8" marL="4114800" algn="l">
              <a:spcBef>
                <a:spcPts val="750"/>
              </a:spcBef>
              <a:spcAft>
                <a:spcPts val="0"/>
              </a:spcAft>
              <a:buSzPts val="840"/>
              <a:buNone/>
              <a:defRPr sz="1050">
                <a:solidFill>
                  <a:srgbClr val="888888"/>
                </a:solidFill>
              </a:defRPr>
            </a:lvl9pPr>
          </a:lstStyle>
          <a:p/>
        </p:txBody>
      </p:sp>
      <p:sp>
        <p:nvSpPr>
          <p:cNvPr id="115" name="Google Shape;115;p33"/>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33"/>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33"/>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18" name="Google Shape;118;p33"/>
          <p:cNvSpPr txBox="1"/>
          <p:nvPr/>
        </p:nvSpPr>
        <p:spPr>
          <a:xfrm>
            <a:off x="406403" y="592784"/>
            <a:ext cx="457200" cy="438582"/>
          </a:xfrm>
          <a:prstGeom prst="rect">
            <a:avLst/>
          </a:prstGeom>
          <a:no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US" sz="6000">
                <a:solidFill>
                  <a:srgbClr val="BFE471"/>
                </a:solidFill>
                <a:latin typeface="Arial"/>
                <a:ea typeface="Arial"/>
                <a:cs typeface="Arial"/>
                <a:sym typeface="Arial"/>
              </a:rPr>
              <a:t>“</a:t>
            </a:r>
            <a:endParaRPr/>
          </a:p>
        </p:txBody>
      </p:sp>
      <p:sp>
        <p:nvSpPr>
          <p:cNvPr id="119" name="Google Shape;119;p33"/>
          <p:cNvSpPr txBox="1"/>
          <p:nvPr/>
        </p:nvSpPr>
        <p:spPr>
          <a:xfrm>
            <a:off x="6669758" y="2164917"/>
            <a:ext cx="457200" cy="438582"/>
          </a:xfrm>
          <a:prstGeom prst="rect">
            <a:avLst/>
          </a:prstGeom>
          <a:no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US" sz="6000">
                <a:solidFill>
                  <a:srgbClr val="BFE471"/>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20" name="Shape 120"/>
        <p:cNvGrpSpPr/>
        <p:nvPr/>
      </p:nvGrpSpPr>
      <p:grpSpPr>
        <a:xfrm>
          <a:off x="0" y="0"/>
          <a:ext cx="0" cy="0"/>
          <a:chOff x="0" y="0"/>
          <a:chExt cx="0" cy="0"/>
        </a:xfrm>
      </p:grpSpPr>
      <p:sp>
        <p:nvSpPr>
          <p:cNvPr id="121" name="Google Shape;121;p34"/>
          <p:cNvSpPr txBox="1"/>
          <p:nvPr>
            <p:ph type="title"/>
          </p:nvPr>
        </p:nvSpPr>
        <p:spPr>
          <a:xfrm>
            <a:off x="514350" y="457200"/>
            <a:ext cx="6441152" cy="226695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3300"/>
              <a:buFont typeface="Trebuchet MS"/>
              <a:buNone/>
              <a:defRPr b="0" sz="33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34"/>
          <p:cNvSpPr txBox="1"/>
          <p:nvPr>
            <p:ph idx="1" type="body"/>
          </p:nvPr>
        </p:nvSpPr>
        <p:spPr>
          <a:xfrm>
            <a:off x="507999" y="3009900"/>
            <a:ext cx="6447502" cy="385686"/>
          </a:xfrm>
          <a:prstGeom prst="rect">
            <a:avLst/>
          </a:prstGeom>
          <a:noFill/>
          <a:ln>
            <a:noFill/>
          </a:ln>
        </p:spPr>
        <p:txBody>
          <a:bodyPr anchorCtr="0" anchor="b" bIns="45700" lIns="91425" spcFirstLastPara="1" rIns="91425" wrap="square" tIns="45700">
            <a:noAutofit/>
          </a:bodyPr>
          <a:lstStyle>
            <a:lvl1pPr indent="-228600" lvl="0" marL="457200" algn="l">
              <a:spcBef>
                <a:spcPts val="750"/>
              </a:spcBef>
              <a:spcAft>
                <a:spcPts val="0"/>
              </a:spcAft>
              <a:buSzPts val="1440"/>
              <a:buFont typeface="Trebuchet MS"/>
              <a:buNone/>
              <a:defRPr sz="1800">
                <a:solidFill>
                  <a:schemeClr val="accent1"/>
                </a:solidFill>
              </a:defRPr>
            </a:lvl1pPr>
            <a:lvl2pPr indent="-228600" lvl="1" marL="914400" algn="l">
              <a:spcBef>
                <a:spcPts val="750"/>
              </a:spcBef>
              <a:spcAft>
                <a:spcPts val="0"/>
              </a:spcAft>
              <a:buSzPts val="960"/>
              <a:buFont typeface="Trebuchet MS"/>
              <a:buNone/>
              <a:defRPr/>
            </a:lvl2pPr>
            <a:lvl3pPr indent="-228600" lvl="2" marL="1371600" algn="l">
              <a:spcBef>
                <a:spcPts val="750"/>
              </a:spcBef>
              <a:spcAft>
                <a:spcPts val="0"/>
              </a:spcAft>
              <a:buSzPts val="840"/>
              <a:buFont typeface="Trebuchet MS"/>
              <a:buNone/>
              <a:defRPr/>
            </a:lvl3pPr>
            <a:lvl4pPr indent="-228600" lvl="3" marL="1828800" algn="l">
              <a:spcBef>
                <a:spcPts val="750"/>
              </a:spcBef>
              <a:spcAft>
                <a:spcPts val="0"/>
              </a:spcAft>
              <a:buSzPts val="720"/>
              <a:buFont typeface="Trebuchet MS"/>
              <a:buNone/>
              <a:defRPr/>
            </a:lvl4pPr>
            <a:lvl5pPr indent="-228600" lvl="4" marL="2286000" algn="l">
              <a:spcBef>
                <a:spcPts val="750"/>
              </a:spcBef>
              <a:spcAft>
                <a:spcPts val="0"/>
              </a:spcAft>
              <a:buSzPts val="720"/>
              <a:buFont typeface="Trebuchet MS"/>
              <a:buNone/>
              <a:defRPr/>
            </a:lvl5pPr>
            <a:lvl6pPr indent="-320039" lvl="5" marL="2743200" algn="l">
              <a:spcBef>
                <a:spcPts val="750"/>
              </a:spcBef>
              <a:spcAft>
                <a:spcPts val="0"/>
              </a:spcAft>
              <a:buSzPts val="1440"/>
              <a:buChar char="►"/>
              <a:defRPr/>
            </a:lvl6pPr>
            <a:lvl7pPr indent="-320039" lvl="6" marL="3200400" algn="l">
              <a:spcBef>
                <a:spcPts val="750"/>
              </a:spcBef>
              <a:spcAft>
                <a:spcPts val="0"/>
              </a:spcAft>
              <a:buSzPts val="1440"/>
              <a:buChar char="►"/>
              <a:defRPr/>
            </a:lvl7pPr>
            <a:lvl8pPr indent="-320040" lvl="7" marL="3657600" algn="l">
              <a:spcBef>
                <a:spcPts val="750"/>
              </a:spcBef>
              <a:spcAft>
                <a:spcPts val="0"/>
              </a:spcAft>
              <a:buSzPts val="1440"/>
              <a:buChar char="►"/>
              <a:defRPr/>
            </a:lvl8pPr>
            <a:lvl9pPr indent="-320040" lvl="8" marL="4114800" algn="l">
              <a:spcBef>
                <a:spcPts val="750"/>
              </a:spcBef>
              <a:spcAft>
                <a:spcPts val="0"/>
              </a:spcAft>
              <a:buSzPts val="1440"/>
              <a:buChar char="►"/>
              <a:defRPr/>
            </a:lvl9pPr>
          </a:lstStyle>
          <a:p/>
        </p:txBody>
      </p:sp>
      <p:sp>
        <p:nvSpPr>
          <p:cNvPr id="123" name="Google Shape;123;p34"/>
          <p:cNvSpPr txBox="1"/>
          <p:nvPr>
            <p:ph idx="2" type="body"/>
          </p:nvPr>
        </p:nvSpPr>
        <p:spPr>
          <a:xfrm>
            <a:off x="508001" y="3395586"/>
            <a:ext cx="6447501" cy="1135436"/>
          </a:xfrm>
          <a:prstGeom prst="rect">
            <a:avLst/>
          </a:prstGeom>
          <a:noFill/>
          <a:ln>
            <a:noFill/>
          </a:ln>
        </p:spPr>
        <p:txBody>
          <a:bodyPr anchorCtr="0" anchor="t" bIns="45700" lIns="91425" spcFirstLastPara="1" rIns="91425" wrap="square" tIns="45700">
            <a:normAutofit/>
          </a:bodyPr>
          <a:lstStyle>
            <a:lvl1pPr indent="-228600" lvl="0" marL="457200" algn="l">
              <a:spcBef>
                <a:spcPts val="750"/>
              </a:spcBef>
              <a:spcAft>
                <a:spcPts val="0"/>
              </a:spcAft>
              <a:buSzPts val="1080"/>
              <a:buNone/>
              <a:defRPr sz="1350">
                <a:solidFill>
                  <a:srgbClr val="7F7F7F"/>
                </a:solidFill>
              </a:defRPr>
            </a:lvl1pPr>
            <a:lvl2pPr indent="-228600" lvl="1" marL="914400" algn="l">
              <a:spcBef>
                <a:spcPts val="750"/>
              </a:spcBef>
              <a:spcAft>
                <a:spcPts val="0"/>
              </a:spcAft>
              <a:buSzPts val="1080"/>
              <a:buNone/>
              <a:defRPr sz="1350">
                <a:solidFill>
                  <a:srgbClr val="888888"/>
                </a:solidFill>
              </a:defRPr>
            </a:lvl2pPr>
            <a:lvl3pPr indent="-228600" lvl="2" marL="1371600" algn="l">
              <a:spcBef>
                <a:spcPts val="750"/>
              </a:spcBef>
              <a:spcAft>
                <a:spcPts val="0"/>
              </a:spcAft>
              <a:buSzPts val="960"/>
              <a:buNone/>
              <a:defRPr sz="1200">
                <a:solidFill>
                  <a:srgbClr val="888888"/>
                </a:solidFill>
              </a:defRPr>
            </a:lvl3pPr>
            <a:lvl4pPr indent="-228600" lvl="3" marL="1828800" algn="l">
              <a:spcBef>
                <a:spcPts val="750"/>
              </a:spcBef>
              <a:spcAft>
                <a:spcPts val="0"/>
              </a:spcAft>
              <a:buSzPts val="840"/>
              <a:buNone/>
              <a:defRPr sz="1050">
                <a:solidFill>
                  <a:srgbClr val="888888"/>
                </a:solidFill>
              </a:defRPr>
            </a:lvl4pPr>
            <a:lvl5pPr indent="-228600" lvl="4" marL="2286000" algn="l">
              <a:spcBef>
                <a:spcPts val="750"/>
              </a:spcBef>
              <a:spcAft>
                <a:spcPts val="0"/>
              </a:spcAft>
              <a:buSzPts val="840"/>
              <a:buNone/>
              <a:defRPr sz="1050">
                <a:solidFill>
                  <a:srgbClr val="888888"/>
                </a:solidFill>
              </a:defRPr>
            </a:lvl5pPr>
            <a:lvl6pPr indent="-228600" lvl="5" marL="2743200" algn="l">
              <a:spcBef>
                <a:spcPts val="750"/>
              </a:spcBef>
              <a:spcAft>
                <a:spcPts val="0"/>
              </a:spcAft>
              <a:buSzPts val="840"/>
              <a:buNone/>
              <a:defRPr sz="1050">
                <a:solidFill>
                  <a:srgbClr val="888888"/>
                </a:solidFill>
              </a:defRPr>
            </a:lvl6pPr>
            <a:lvl7pPr indent="-228600" lvl="6" marL="3200400" algn="l">
              <a:spcBef>
                <a:spcPts val="750"/>
              </a:spcBef>
              <a:spcAft>
                <a:spcPts val="0"/>
              </a:spcAft>
              <a:buSzPts val="840"/>
              <a:buNone/>
              <a:defRPr sz="1050">
                <a:solidFill>
                  <a:srgbClr val="888888"/>
                </a:solidFill>
              </a:defRPr>
            </a:lvl7pPr>
            <a:lvl8pPr indent="-228600" lvl="7" marL="3657600" algn="l">
              <a:spcBef>
                <a:spcPts val="750"/>
              </a:spcBef>
              <a:spcAft>
                <a:spcPts val="0"/>
              </a:spcAft>
              <a:buSzPts val="840"/>
              <a:buNone/>
              <a:defRPr sz="1050">
                <a:solidFill>
                  <a:srgbClr val="888888"/>
                </a:solidFill>
              </a:defRPr>
            </a:lvl8pPr>
            <a:lvl9pPr indent="-228600" lvl="8" marL="4114800" algn="l">
              <a:spcBef>
                <a:spcPts val="750"/>
              </a:spcBef>
              <a:spcAft>
                <a:spcPts val="0"/>
              </a:spcAft>
              <a:buSzPts val="840"/>
              <a:buNone/>
              <a:defRPr sz="1050">
                <a:solidFill>
                  <a:srgbClr val="888888"/>
                </a:solidFill>
              </a:defRPr>
            </a:lvl9pPr>
          </a:lstStyle>
          <a:p/>
        </p:txBody>
      </p:sp>
      <p:sp>
        <p:nvSpPr>
          <p:cNvPr id="124" name="Google Shape;124;p34"/>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34"/>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34"/>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 name="Shape 127"/>
        <p:cNvGrpSpPr/>
        <p:nvPr/>
      </p:nvGrpSpPr>
      <p:grpSpPr>
        <a:xfrm>
          <a:off x="0" y="0"/>
          <a:ext cx="0" cy="0"/>
          <a:chOff x="0" y="0"/>
          <a:chExt cx="0" cy="0"/>
        </a:xfrm>
      </p:grpSpPr>
      <p:sp>
        <p:nvSpPr>
          <p:cNvPr id="128" name="Google Shape;128;p35"/>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35"/>
          <p:cNvSpPr txBox="1"/>
          <p:nvPr>
            <p:ph idx="1" type="body"/>
          </p:nvPr>
        </p:nvSpPr>
        <p:spPr>
          <a:xfrm rot="5400000">
            <a:off x="2276462" y="-148019"/>
            <a:ext cx="2910580" cy="6447501"/>
          </a:xfrm>
          <a:prstGeom prst="rect">
            <a:avLst/>
          </a:prstGeom>
          <a:noFill/>
          <a:ln>
            <a:noFill/>
          </a:ln>
        </p:spPr>
        <p:txBody>
          <a:bodyPr anchorCtr="0" anchor="t" bIns="45700" lIns="91425" spcFirstLastPara="1" rIns="91425" wrap="square" tIns="45700">
            <a:normAutofit/>
          </a:bodyPr>
          <a:lstStyle>
            <a:lvl1pPr indent="-320040" lvl="0" marL="457200" algn="l">
              <a:spcBef>
                <a:spcPts val="750"/>
              </a:spcBef>
              <a:spcAft>
                <a:spcPts val="0"/>
              </a:spcAft>
              <a:buSzPts val="1440"/>
              <a:buChar char="►"/>
              <a:defRPr/>
            </a:lvl1pPr>
            <a:lvl2pPr indent="-320040" lvl="1" marL="914400" algn="l">
              <a:spcBef>
                <a:spcPts val="750"/>
              </a:spcBef>
              <a:spcAft>
                <a:spcPts val="0"/>
              </a:spcAft>
              <a:buSzPts val="1440"/>
              <a:buChar char="►"/>
              <a:defRPr/>
            </a:lvl2pPr>
            <a:lvl3pPr indent="-320039" lvl="2" marL="1371600" algn="l">
              <a:spcBef>
                <a:spcPts val="750"/>
              </a:spcBef>
              <a:spcAft>
                <a:spcPts val="0"/>
              </a:spcAft>
              <a:buSzPts val="1440"/>
              <a:buChar char="►"/>
              <a:defRPr/>
            </a:lvl3pPr>
            <a:lvl4pPr indent="-320039" lvl="3" marL="1828800" algn="l">
              <a:spcBef>
                <a:spcPts val="750"/>
              </a:spcBef>
              <a:spcAft>
                <a:spcPts val="0"/>
              </a:spcAft>
              <a:buSzPts val="1440"/>
              <a:buChar char="►"/>
              <a:defRPr/>
            </a:lvl4pPr>
            <a:lvl5pPr indent="-320039" lvl="4" marL="2286000" algn="l">
              <a:spcBef>
                <a:spcPts val="750"/>
              </a:spcBef>
              <a:spcAft>
                <a:spcPts val="0"/>
              </a:spcAft>
              <a:buSzPts val="1440"/>
              <a:buChar char="►"/>
              <a:defRPr/>
            </a:lvl5pPr>
            <a:lvl6pPr indent="-320039" lvl="5" marL="2743200" algn="l">
              <a:spcBef>
                <a:spcPts val="750"/>
              </a:spcBef>
              <a:spcAft>
                <a:spcPts val="0"/>
              </a:spcAft>
              <a:buSzPts val="1440"/>
              <a:buChar char="►"/>
              <a:defRPr/>
            </a:lvl6pPr>
            <a:lvl7pPr indent="-320039" lvl="6" marL="3200400" algn="l">
              <a:spcBef>
                <a:spcPts val="750"/>
              </a:spcBef>
              <a:spcAft>
                <a:spcPts val="0"/>
              </a:spcAft>
              <a:buSzPts val="1440"/>
              <a:buChar char="►"/>
              <a:defRPr/>
            </a:lvl7pPr>
            <a:lvl8pPr indent="-320040" lvl="7" marL="3657600" algn="l">
              <a:spcBef>
                <a:spcPts val="750"/>
              </a:spcBef>
              <a:spcAft>
                <a:spcPts val="0"/>
              </a:spcAft>
              <a:buSzPts val="1440"/>
              <a:buChar char="►"/>
              <a:defRPr/>
            </a:lvl8pPr>
            <a:lvl9pPr indent="-320040" lvl="8" marL="4114800" algn="l">
              <a:spcBef>
                <a:spcPts val="750"/>
              </a:spcBef>
              <a:spcAft>
                <a:spcPts val="0"/>
              </a:spcAft>
              <a:buSzPts val="1440"/>
              <a:buChar char="►"/>
              <a:defRPr/>
            </a:lvl9pPr>
          </a:lstStyle>
          <a:p/>
        </p:txBody>
      </p:sp>
      <p:sp>
        <p:nvSpPr>
          <p:cNvPr id="130" name="Google Shape;130;p35"/>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35"/>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35"/>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3" name="Shape 133"/>
        <p:cNvGrpSpPr/>
        <p:nvPr/>
      </p:nvGrpSpPr>
      <p:grpSpPr>
        <a:xfrm>
          <a:off x="0" y="0"/>
          <a:ext cx="0" cy="0"/>
          <a:chOff x="0" y="0"/>
          <a:chExt cx="0" cy="0"/>
        </a:xfrm>
      </p:grpSpPr>
      <p:sp>
        <p:nvSpPr>
          <p:cNvPr id="134" name="Google Shape;134;p36"/>
          <p:cNvSpPr txBox="1"/>
          <p:nvPr>
            <p:ph type="title"/>
          </p:nvPr>
        </p:nvSpPr>
        <p:spPr>
          <a:xfrm rot="5400000">
            <a:off x="4495739" y="1937216"/>
            <a:ext cx="3938588" cy="978557"/>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36"/>
          <p:cNvSpPr txBox="1"/>
          <p:nvPr>
            <p:ph idx="1" type="body"/>
          </p:nvPr>
        </p:nvSpPr>
        <p:spPr>
          <a:xfrm rot="5400000">
            <a:off x="1186264" y="-221062"/>
            <a:ext cx="3938588" cy="5295113"/>
          </a:xfrm>
          <a:prstGeom prst="rect">
            <a:avLst/>
          </a:prstGeom>
          <a:noFill/>
          <a:ln>
            <a:noFill/>
          </a:ln>
        </p:spPr>
        <p:txBody>
          <a:bodyPr anchorCtr="0" anchor="t" bIns="45700" lIns="91425" spcFirstLastPara="1" rIns="91425" wrap="square" tIns="45700">
            <a:normAutofit/>
          </a:bodyPr>
          <a:lstStyle>
            <a:lvl1pPr indent="-320040" lvl="0" marL="457200" algn="l">
              <a:spcBef>
                <a:spcPts val="750"/>
              </a:spcBef>
              <a:spcAft>
                <a:spcPts val="0"/>
              </a:spcAft>
              <a:buSzPts val="1440"/>
              <a:buChar char="►"/>
              <a:defRPr/>
            </a:lvl1pPr>
            <a:lvl2pPr indent="-320040" lvl="1" marL="914400" algn="l">
              <a:spcBef>
                <a:spcPts val="750"/>
              </a:spcBef>
              <a:spcAft>
                <a:spcPts val="0"/>
              </a:spcAft>
              <a:buSzPts val="1440"/>
              <a:buChar char="►"/>
              <a:defRPr/>
            </a:lvl2pPr>
            <a:lvl3pPr indent="-320039" lvl="2" marL="1371600" algn="l">
              <a:spcBef>
                <a:spcPts val="750"/>
              </a:spcBef>
              <a:spcAft>
                <a:spcPts val="0"/>
              </a:spcAft>
              <a:buSzPts val="1440"/>
              <a:buChar char="►"/>
              <a:defRPr/>
            </a:lvl3pPr>
            <a:lvl4pPr indent="-320039" lvl="3" marL="1828800" algn="l">
              <a:spcBef>
                <a:spcPts val="750"/>
              </a:spcBef>
              <a:spcAft>
                <a:spcPts val="0"/>
              </a:spcAft>
              <a:buSzPts val="1440"/>
              <a:buChar char="►"/>
              <a:defRPr/>
            </a:lvl4pPr>
            <a:lvl5pPr indent="-320039" lvl="4" marL="2286000" algn="l">
              <a:spcBef>
                <a:spcPts val="750"/>
              </a:spcBef>
              <a:spcAft>
                <a:spcPts val="0"/>
              </a:spcAft>
              <a:buSzPts val="1440"/>
              <a:buChar char="►"/>
              <a:defRPr/>
            </a:lvl5pPr>
            <a:lvl6pPr indent="-320039" lvl="5" marL="2743200" algn="l">
              <a:spcBef>
                <a:spcPts val="750"/>
              </a:spcBef>
              <a:spcAft>
                <a:spcPts val="0"/>
              </a:spcAft>
              <a:buSzPts val="1440"/>
              <a:buChar char="►"/>
              <a:defRPr/>
            </a:lvl6pPr>
            <a:lvl7pPr indent="-320039" lvl="6" marL="3200400" algn="l">
              <a:spcBef>
                <a:spcPts val="750"/>
              </a:spcBef>
              <a:spcAft>
                <a:spcPts val="0"/>
              </a:spcAft>
              <a:buSzPts val="1440"/>
              <a:buChar char="►"/>
              <a:defRPr/>
            </a:lvl7pPr>
            <a:lvl8pPr indent="-320040" lvl="7" marL="3657600" algn="l">
              <a:spcBef>
                <a:spcPts val="750"/>
              </a:spcBef>
              <a:spcAft>
                <a:spcPts val="0"/>
              </a:spcAft>
              <a:buSzPts val="1440"/>
              <a:buChar char="►"/>
              <a:defRPr/>
            </a:lvl8pPr>
            <a:lvl9pPr indent="-320040" lvl="8" marL="4114800" algn="l">
              <a:spcBef>
                <a:spcPts val="750"/>
              </a:spcBef>
              <a:spcAft>
                <a:spcPts val="0"/>
              </a:spcAft>
              <a:buSzPts val="1440"/>
              <a:buChar char="►"/>
              <a:defRPr/>
            </a:lvl9pPr>
          </a:lstStyle>
          <a:p/>
        </p:txBody>
      </p:sp>
      <p:sp>
        <p:nvSpPr>
          <p:cNvPr id="136" name="Google Shape;136;p36"/>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36"/>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36"/>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7" name="Shape 27"/>
        <p:cNvGrpSpPr/>
        <p:nvPr/>
      </p:nvGrpSpPr>
      <p:grpSpPr>
        <a:xfrm>
          <a:off x="0" y="0"/>
          <a:ext cx="0" cy="0"/>
          <a:chOff x="0" y="0"/>
          <a:chExt cx="0" cy="0"/>
        </a:xfrm>
      </p:grpSpPr>
      <p:sp>
        <p:nvSpPr>
          <p:cNvPr id="28" name="Google Shape;28;p22"/>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2700"/>
              <a:buFont typeface="Trebuchet MS"/>
              <a:buNone/>
              <a:defRPr sz="27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2"/>
          <p:cNvSpPr txBox="1"/>
          <p:nvPr>
            <p:ph idx="1" type="body"/>
          </p:nvPr>
        </p:nvSpPr>
        <p:spPr>
          <a:xfrm>
            <a:off x="508001" y="1620442"/>
            <a:ext cx="6447501" cy="2910580"/>
          </a:xfrm>
          <a:prstGeom prst="rect">
            <a:avLst/>
          </a:prstGeom>
          <a:noFill/>
          <a:ln>
            <a:noFill/>
          </a:ln>
        </p:spPr>
        <p:txBody>
          <a:bodyPr anchorCtr="0" anchor="t" bIns="45700" lIns="91425" spcFirstLastPara="1" rIns="91425" wrap="square" tIns="45700">
            <a:normAutofit/>
          </a:bodyPr>
          <a:lstStyle>
            <a:lvl1pPr indent="-320040" lvl="0" marL="457200" algn="l">
              <a:spcBef>
                <a:spcPts val="750"/>
              </a:spcBef>
              <a:spcAft>
                <a:spcPts val="0"/>
              </a:spcAft>
              <a:buSzPts val="1440"/>
              <a:buChar char="►"/>
              <a:defRPr/>
            </a:lvl1pPr>
            <a:lvl2pPr indent="-320040" lvl="1" marL="914400" algn="l">
              <a:spcBef>
                <a:spcPts val="750"/>
              </a:spcBef>
              <a:spcAft>
                <a:spcPts val="0"/>
              </a:spcAft>
              <a:buSzPts val="1440"/>
              <a:buChar char="►"/>
              <a:defRPr/>
            </a:lvl2pPr>
            <a:lvl3pPr indent="-320039" lvl="2" marL="1371600" algn="l">
              <a:spcBef>
                <a:spcPts val="750"/>
              </a:spcBef>
              <a:spcAft>
                <a:spcPts val="0"/>
              </a:spcAft>
              <a:buSzPts val="1440"/>
              <a:buChar char="►"/>
              <a:defRPr/>
            </a:lvl3pPr>
            <a:lvl4pPr indent="-320039" lvl="3" marL="1828800" algn="l">
              <a:spcBef>
                <a:spcPts val="750"/>
              </a:spcBef>
              <a:spcAft>
                <a:spcPts val="0"/>
              </a:spcAft>
              <a:buSzPts val="1440"/>
              <a:buChar char="►"/>
              <a:defRPr/>
            </a:lvl4pPr>
            <a:lvl5pPr indent="-320039" lvl="4" marL="2286000" algn="l">
              <a:spcBef>
                <a:spcPts val="750"/>
              </a:spcBef>
              <a:spcAft>
                <a:spcPts val="0"/>
              </a:spcAft>
              <a:buSzPts val="1440"/>
              <a:buChar char="►"/>
              <a:defRPr/>
            </a:lvl5pPr>
            <a:lvl6pPr indent="-320039" lvl="5" marL="2743200" algn="l">
              <a:spcBef>
                <a:spcPts val="750"/>
              </a:spcBef>
              <a:spcAft>
                <a:spcPts val="0"/>
              </a:spcAft>
              <a:buSzPts val="1440"/>
              <a:buChar char="►"/>
              <a:defRPr/>
            </a:lvl6pPr>
            <a:lvl7pPr indent="-320039" lvl="6" marL="3200400" algn="l">
              <a:spcBef>
                <a:spcPts val="750"/>
              </a:spcBef>
              <a:spcAft>
                <a:spcPts val="0"/>
              </a:spcAft>
              <a:buSzPts val="1440"/>
              <a:buChar char="►"/>
              <a:defRPr/>
            </a:lvl7pPr>
            <a:lvl8pPr indent="-320040" lvl="7" marL="3657600" algn="l">
              <a:spcBef>
                <a:spcPts val="750"/>
              </a:spcBef>
              <a:spcAft>
                <a:spcPts val="0"/>
              </a:spcAft>
              <a:buSzPts val="1440"/>
              <a:buChar char="►"/>
              <a:defRPr/>
            </a:lvl8pPr>
            <a:lvl9pPr indent="-320040" lvl="8" marL="4114800" algn="l">
              <a:spcBef>
                <a:spcPts val="750"/>
              </a:spcBef>
              <a:spcAft>
                <a:spcPts val="0"/>
              </a:spcAft>
              <a:buSzPts val="1440"/>
              <a:buChar char="►"/>
              <a:defRPr/>
            </a:lvl9pPr>
          </a:lstStyle>
          <a:p/>
        </p:txBody>
      </p:sp>
      <p:sp>
        <p:nvSpPr>
          <p:cNvPr id="30" name="Google Shape;30;p22"/>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2"/>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2"/>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33" name="Shape 33"/>
        <p:cNvGrpSpPr/>
        <p:nvPr/>
      </p:nvGrpSpPr>
      <p:grpSpPr>
        <a:xfrm>
          <a:off x="0" y="0"/>
          <a:ext cx="0" cy="0"/>
          <a:chOff x="0" y="0"/>
          <a:chExt cx="0" cy="0"/>
        </a:xfrm>
      </p:grpSpPr>
      <p:grpSp>
        <p:nvGrpSpPr>
          <p:cNvPr id="34" name="Google Shape;34;p23"/>
          <p:cNvGrpSpPr/>
          <p:nvPr/>
        </p:nvGrpSpPr>
        <p:grpSpPr>
          <a:xfrm>
            <a:off x="0" y="-6350"/>
            <a:ext cx="9144000" cy="5149850"/>
            <a:chOff x="0" y="-8467"/>
            <a:chExt cx="12192000" cy="6866467"/>
          </a:xfrm>
        </p:grpSpPr>
        <p:cxnSp>
          <p:nvCxnSpPr>
            <p:cNvPr id="35" name="Google Shape;35;p23"/>
            <p:cNvCxnSpPr/>
            <p:nvPr/>
          </p:nvCxnSpPr>
          <p:spPr>
            <a:xfrm>
              <a:off x="9371012" y="0"/>
              <a:ext cx="1219200" cy="6858000"/>
            </a:xfrm>
            <a:prstGeom prst="straightConnector1">
              <a:avLst/>
            </a:prstGeom>
            <a:noFill/>
            <a:ln cap="flat" cmpd="sng" w="9525">
              <a:solidFill>
                <a:srgbClr val="BFBFBF"/>
              </a:solidFill>
              <a:prstDash val="solid"/>
              <a:round/>
              <a:headEnd len="sm" w="sm" type="none"/>
              <a:tailEnd len="sm" w="sm" type="none"/>
            </a:ln>
          </p:spPr>
        </p:cxnSp>
        <p:cxnSp>
          <p:nvCxnSpPr>
            <p:cNvPr id="36" name="Google Shape;36;p23"/>
            <p:cNvCxnSpPr/>
            <p:nvPr/>
          </p:nvCxnSpPr>
          <p:spPr>
            <a:xfrm flipH="1">
              <a:off x="7425267" y="3681413"/>
              <a:ext cx="4763558" cy="3176587"/>
            </a:xfrm>
            <a:prstGeom prst="straightConnector1">
              <a:avLst/>
            </a:prstGeom>
            <a:noFill/>
            <a:ln cap="flat" cmpd="sng" w="9525">
              <a:solidFill>
                <a:srgbClr val="D8D8D8"/>
              </a:solidFill>
              <a:prstDash val="solid"/>
              <a:round/>
              <a:headEnd len="sm" w="sm" type="none"/>
              <a:tailEnd len="sm" w="sm" type="none"/>
            </a:ln>
          </p:spPr>
        </p:cxnSp>
        <p:sp>
          <p:nvSpPr>
            <p:cNvPr id="37" name="Google Shape;37;p23"/>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38" name="Google Shape;38;p23"/>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39" name="Google Shape;39;p23"/>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3"/>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41" name="Google Shape;41;p23"/>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42" name="Google Shape;42;p23"/>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43" name="Google Shape;43;p23"/>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3"/>
            <p:cNvSpPr/>
            <p:nvPr/>
          </p:nvSpPr>
          <p:spPr>
            <a:xfrm rot="10800000">
              <a:off x="0" y="0"/>
              <a:ext cx="842596" cy="5666154"/>
            </a:xfrm>
            <a:prstGeom prst="triangle">
              <a:avLst>
                <a:gd fmla="val 10000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23"/>
          <p:cNvSpPr txBox="1"/>
          <p:nvPr>
            <p:ph type="ctrTitle"/>
          </p:nvPr>
        </p:nvSpPr>
        <p:spPr>
          <a:xfrm>
            <a:off x="1130300" y="1803400"/>
            <a:ext cx="5825202" cy="1234727"/>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Clr>
                <a:schemeClr val="accent1"/>
              </a:buClr>
              <a:buSzPts val="4050"/>
              <a:buFont typeface="Trebuchet MS"/>
              <a:buNone/>
              <a:defRPr sz="405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3"/>
          <p:cNvSpPr txBox="1"/>
          <p:nvPr>
            <p:ph idx="1" type="subTitle"/>
          </p:nvPr>
        </p:nvSpPr>
        <p:spPr>
          <a:xfrm>
            <a:off x="1130300" y="3038125"/>
            <a:ext cx="5825202" cy="822674"/>
          </a:xfrm>
          <a:prstGeom prst="rect">
            <a:avLst/>
          </a:prstGeom>
          <a:noFill/>
          <a:ln>
            <a:noFill/>
          </a:ln>
        </p:spPr>
        <p:txBody>
          <a:bodyPr anchorCtr="0" anchor="t" bIns="45700" lIns="91425" spcFirstLastPara="1" rIns="91425" wrap="square" tIns="45700">
            <a:normAutofit/>
          </a:bodyPr>
          <a:lstStyle>
            <a:lvl1pPr lvl="0" algn="r">
              <a:spcBef>
                <a:spcPts val="750"/>
              </a:spcBef>
              <a:spcAft>
                <a:spcPts val="0"/>
              </a:spcAft>
              <a:buSzPts val="1080"/>
              <a:buNone/>
              <a:defRPr>
                <a:solidFill>
                  <a:srgbClr val="7F7F7F"/>
                </a:solidFill>
              </a:defRPr>
            </a:lvl1pPr>
            <a:lvl2pPr lvl="1" algn="ctr">
              <a:spcBef>
                <a:spcPts val="750"/>
              </a:spcBef>
              <a:spcAft>
                <a:spcPts val="0"/>
              </a:spcAft>
              <a:buSzPts val="960"/>
              <a:buNone/>
              <a:defRPr>
                <a:solidFill>
                  <a:srgbClr val="888888"/>
                </a:solidFill>
              </a:defRPr>
            </a:lvl2pPr>
            <a:lvl3pPr lvl="2" algn="ctr">
              <a:spcBef>
                <a:spcPts val="750"/>
              </a:spcBef>
              <a:spcAft>
                <a:spcPts val="0"/>
              </a:spcAft>
              <a:buSzPts val="840"/>
              <a:buNone/>
              <a:defRPr>
                <a:solidFill>
                  <a:srgbClr val="888888"/>
                </a:solidFill>
              </a:defRPr>
            </a:lvl3pPr>
            <a:lvl4pPr lvl="3" algn="ctr">
              <a:spcBef>
                <a:spcPts val="750"/>
              </a:spcBef>
              <a:spcAft>
                <a:spcPts val="0"/>
              </a:spcAft>
              <a:buSzPts val="720"/>
              <a:buNone/>
              <a:defRPr>
                <a:solidFill>
                  <a:srgbClr val="888888"/>
                </a:solidFill>
              </a:defRPr>
            </a:lvl4pPr>
            <a:lvl5pPr lvl="4" algn="ctr">
              <a:spcBef>
                <a:spcPts val="750"/>
              </a:spcBef>
              <a:spcAft>
                <a:spcPts val="0"/>
              </a:spcAft>
              <a:buSzPts val="720"/>
              <a:buNone/>
              <a:defRPr>
                <a:solidFill>
                  <a:srgbClr val="888888"/>
                </a:solidFill>
              </a:defRPr>
            </a:lvl5pPr>
            <a:lvl6pPr lvl="5" algn="ctr">
              <a:spcBef>
                <a:spcPts val="750"/>
              </a:spcBef>
              <a:spcAft>
                <a:spcPts val="0"/>
              </a:spcAft>
              <a:buSzPts val="720"/>
              <a:buNone/>
              <a:defRPr>
                <a:solidFill>
                  <a:srgbClr val="888888"/>
                </a:solidFill>
              </a:defRPr>
            </a:lvl6pPr>
            <a:lvl7pPr lvl="6" algn="ctr">
              <a:spcBef>
                <a:spcPts val="750"/>
              </a:spcBef>
              <a:spcAft>
                <a:spcPts val="0"/>
              </a:spcAft>
              <a:buSzPts val="720"/>
              <a:buNone/>
              <a:defRPr>
                <a:solidFill>
                  <a:srgbClr val="888888"/>
                </a:solidFill>
              </a:defRPr>
            </a:lvl7pPr>
            <a:lvl8pPr lvl="7" algn="ctr">
              <a:spcBef>
                <a:spcPts val="750"/>
              </a:spcBef>
              <a:spcAft>
                <a:spcPts val="0"/>
              </a:spcAft>
              <a:buSzPts val="720"/>
              <a:buNone/>
              <a:defRPr>
                <a:solidFill>
                  <a:srgbClr val="888888"/>
                </a:solidFill>
              </a:defRPr>
            </a:lvl8pPr>
            <a:lvl9pPr lvl="8" algn="ctr">
              <a:spcBef>
                <a:spcPts val="750"/>
              </a:spcBef>
              <a:spcAft>
                <a:spcPts val="0"/>
              </a:spcAft>
              <a:buSzPts val="720"/>
              <a:buNone/>
              <a:defRPr>
                <a:solidFill>
                  <a:srgbClr val="888888"/>
                </a:solidFill>
              </a:defRPr>
            </a:lvl9pPr>
          </a:lstStyle>
          <a:p/>
        </p:txBody>
      </p:sp>
      <p:sp>
        <p:nvSpPr>
          <p:cNvPr id="47" name="Google Shape;47;p23"/>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3"/>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3"/>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0" name="Shape 50"/>
        <p:cNvGrpSpPr/>
        <p:nvPr/>
      </p:nvGrpSpPr>
      <p:grpSpPr>
        <a:xfrm>
          <a:off x="0" y="0"/>
          <a:ext cx="0" cy="0"/>
          <a:chOff x="0" y="0"/>
          <a:chExt cx="0" cy="0"/>
        </a:xfrm>
      </p:grpSpPr>
      <p:sp>
        <p:nvSpPr>
          <p:cNvPr id="51" name="Google Shape;51;p24"/>
          <p:cNvSpPr txBox="1"/>
          <p:nvPr>
            <p:ph type="title"/>
          </p:nvPr>
        </p:nvSpPr>
        <p:spPr>
          <a:xfrm>
            <a:off x="508001" y="2025651"/>
            <a:ext cx="6447501" cy="1369936"/>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3000"/>
              <a:buFont typeface="Trebuchet MS"/>
              <a:buNone/>
              <a:defRPr b="0" sz="3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4"/>
          <p:cNvSpPr txBox="1"/>
          <p:nvPr>
            <p:ph idx="1" type="body"/>
          </p:nvPr>
        </p:nvSpPr>
        <p:spPr>
          <a:xfrm>
            <a:off x="508001" y="3395586"/>
            <a:ext cx="6447501" cy="645300"/>
          </a:xfrm>
          <a:prstGeom prst="rect">
            <a:avLst/>
          </a:prstGeom>
          <a:noFill/>
          <a:ln>
            <a:noFill/>
          </a:ln>
        </p:spPr>
        <p:txBody>
          <a:bodyPr anchorCtr="0" anchor="t" bIns="45700" lIns="91425" spcFirstLastPara="1" rIns="91425" wrap="square" tIns="45700">
            <a:normAutofit/>
          </a:bodyPr>
          <a:lstStyle>
            <a:lvl1pPr indent="-228600" lvl="0" marL="457200" algn="l">
              <a:spcBef>
                <a:spcPts val="750"/>
              </a:spcBef>
              <a:spcAft>
                <a:spcPts val="0"/>
              </a:spcAft>
              <a:buSzPts val="1200"/>
              <a:buNone/>
              <a:defRPr sz="1500">
                <a:solidFill>
                  <a:srgbClr val="7F7F7F"/>
                </a:solidFill>
              </a:defRPr>
            </a:lvl1pPr>
            <a:lvl2pPr indent="-228600" lvl="1" marL="914400" algn="l">
              <a:spcBef>
                <a:spcPts val="750"/>
              </a:spcBef>
              <a:spcAft>
                <a:spcPts val="0"/>
              </a:spcAft>
              <a:buSzPts val="1080"/>
              <a:buNone/>
              <a:defRPr sz="1350">
                <a:solidFill>
                  <a:srgbClr val="888888"/>
                </a:solidFill>
              </a:defRPr>
            </a:lvl2pPr>
            <a:lvl3pPr indent="-228600" lvl="2" marL="1371600" algn="l">
              <a:spcBef>
                <a:spcPts val="750"/>
              </a:spcBef>
              <a:spcAft>
                <a:spcPts val="0"/>
              </a:spcAft>
              <a:buSzPts val="960"/>
              <a:buNone/>
              <a:defRPr sz="1200">
                <a:solidFill>
                  <a:srgbClr val="888888"/>
                </a:solidFill>
              </a:defRPr>
            </a:lvl3pPr>
            <a:lvl4pPr indent="-228600" lvl="3" marL="1828800" algn="l">
              <a:spcBef>
                <a:spcPts val="750"/>
              </a:spcBef>
              <a:spcAft>
                <a:spcPts val="0"/>
              </a:spcAft>
              <a:buSzPts val="840"/>
              <a:buNone/>
              <a:defRPr sz="1050">
                <a:solidFill>
                  <a:srgbClr val="888888"/>
                </a:solidFill>
              </a:defRPr>
            </a:lvl4pPr>
            <a:lvl5pPr indent="-228600" lvl="4" marL="2286000" algn="l">
              <a:spcBef>
                <a:spcPts val="750"/>
              </a:spcBef>
              <a:spcAft>
                <a:spcPts val="0"/>
              </a:spcAft>
              <a:buSzPts val="840"/>
              <a:buNone/>
              <a:defRPr sz="1050">
                <a:solidFill>
                  <a:srgbClr val="888888"/>
                </a:solidFill>
              </a:defRPr>
            </a:lvl5pPr>
            <a:lvl6pPr indent="-228600" lvl="5" marL="2743200" algn="l">
              <a:spcBef>
                <a:spcPts val="750"/>
              </a:spcBef>
              <a:spcAft>
                <a:spcPts val="0"/>
              </a:spcAft>
              <a:buSzPts val="840"/>
              <a:buNone/>
              <a:defRPr sz="1050">
                <a:solidFill>
                  <a:srgbClr val="888888"/>
                </a:solidFill>
              </a:defRPr>
            </a:lvl6pPr>
            <a:lvl7pPr indent="-228600" lvl="6" marL="3200400" algn="l">
              <a:spcBef>
                <a:spcPts val="750"/>
              </a:spcBef>
              <a:spcAft>
                <a:spcPts val="0"/>
              </a:spcAft>
              <a:buSzPts val="840"/>
              <a:buNone/>
              <a:defRPr sz="1050">
                <a:solidFill>
                  <a:srgbClr val="888888"/>
                </a:solidFill>
              </a:defRPr>
            </a:lvl7pPr>
            <a:lvl8pPr indent="-228600" lvl="7" marL="3657600" algn="l">
              <a:spcBef>
                <a:spcPts val="750"/>
              </a:spcBef>
              <a:spcAft>
                <a:spcPts val="0"/>
              </a:spcAft>
              <a:buSzPts val="840"/>
              <a:buNone/>
              <a:defRPr sz="1050">
                <a:solidFill>
                  <a:srgbClr val="888888"/>
                </a:solidFill>
              </a:defRPr>
            </a:lvl8pPr>
            <a:lvl9pPr indent="-228600" lvl="8" marL="4114800" algn="l">
              <a:spcBef>
                <a:spcPts val="750"/>
              </a:spcBef>
              <a:spcAft>
                <a:spcPts val="0"/>
              </a:spcAft>
              <a:buSzPts val="840"/>
              <a:buNone/>
              <a:defRPr sz="1050">
                <a:solidFill>
                  <a:srgbClr val="888888"/>
                </a:solidFill>
              </a:defRPr>
            </a:lvl9pPr>
          </a:lstStyle>
          <a:p/>
        </p:txBody>
      </p:sp>
      <p:sp>
        <p:nvSpPr>
          <p:cNvPr id="53" name="Google Shape;53;p24"/>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4"/>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4"/>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6" name="Shape 56"/>
        <p:cNvGrpSpPr/>
        <p:nvPr/>
      </p:nvGrpSpPr>
      <p:grpSpPr>
        <a:xfrm>
          <a:off x="0" y="0"/>
          <a:ext cx="0" cy="0"/>
          <a:chOff x="0" y="0"/>
          <a:chExt cx="0" cy="0"/>
        </a:xfrm>
      </p:grpSpPr>
      <p:sp>
        <p:nvSpPr>
          <p:cNvPr id="57" name="Google Shape;57;p25"/>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5"/>
          <p:cNvSpPr txBox="1"/>
          <p:nvPr>
            <p:ph idx="1" type="body"/>
          </p:nvPr>
        </p:nvSpPr>
        <p:spPr>
          <a:xfrm>
            <a:off x="508001" y="1620442"/>
            <a:ext cx="3138026" cy="2910579"/>
          </a:xfrm>
          <a:prstGeom prst="rect">
            <a:avLst/>
          </a:prstGeom>
          <a:noFill/>
          <a:ln>
            <a:noFill/>
          </a:ln>
        </p:spPr>
        <p:txBody>
          <a:bodyPr anchorCtr="0" anchor="t" bIns="45700" lIns="91425" spcFirstLastPara="1" rIns="91425" wrap="square" tIns="45700">
            <a:normAutofit/>
          </a:bodyPr>
          <a:lstStyle>
            <a:lvl1pPr indent="-320040" lvl="0" marL="457200" algn="l">
              <a:spcBef>
                <a:spcPts val="750"/>
              </a:spcBef>
              <a:spcAft>
                <a:spcPts val="0"/>
              </a:spcAft>
              <a:buSzPts val="1440"/>
              <a:buChar char="►"/>
              <a:defRPr/>
            </a:lvl1pPr>
            <a:lvl2pPr indent="-320040" lvl="1" marL="914400" algn="l">
              <a:spcBef>
                <a:spcPts val="750"/>
              </a:spcBef>
              <a:spcAft>
                <a:spcPts val="0"/>
              </a:spcAft>
              <a:buSzPts val="1440"/>
              <a:buChar char="►"/>
              <a:defRPr/>
            </a:lvl2pPr>
            <a:lvl3pPr indent="-320039" lvl="2" marL="1371600" algn="l">
              <a:spcBef>
                <a:spcPts val="750"/>
              </a:spcBef>
              <a:spcAft>
                <a:spcPts val="0"/>
              </a:spcAft>
              <a:buSzPts val="1440"/>
              <a:buChar char="►"/>
              <a:defRPr/>
            </a:lvl3pPr>
            <a:lvl4pPr indent="-320039" lvl="3" marL="1828800" algn="l">
              <a:spcBef>
                <a:spcPts val="750"/>
              </a:spcBef>
              <a:spcAft>
                <a:spcPts val="0"/>
              </a:spcAft>
              <a:buSzPts val="1440"/>
              <a:buChar char="►"/>
              <a:defRPr/>
            </a:lvl4pPr>
            <a:lvl5pPr indent="-320039" lvl="4" marL="2286000" algn="l">
              <a:spcBef>
                <a:spcPts val="750"/>
              </a:spcBef>
              <a:spcAft>
                <a:spcPts val="0"/>
              </a:spcAft>
              <a:buSzPts val="1440"/>
              <a:buChar char="►"/>
              <a:defRPr/>
            </a:lvl5pPr>
            <a:lvl6pPr indent="-320039" lvl="5" marL="2743200" algn="l">
              <a:spcBef>
                <a:spcPts val="750"/>
              </a:spcBef>
              <a:spcAft>
                <a:spcPts val="0"/>
              </a:spcAft>
              <a:buSzPts val="1440"/>
              <a:buChar char="►"/>
              <a:defRPr/>
            </a:lvl6pPr>
            <a:lvl7pPr indent="-320039" lvl="6" marL="3200400" algn="l">
              <a:spcBef>
                <a:spcPts val="750"/>
              </a:spcBef>
              <a:spcAft>
                <a:spcPts val="0"/>
              </a:spcAft>
              <a:buSzPts val="1440"/>
              <a:buChar char="►"/>
              <a:defRPr/>
            </a:lvl7pPr>
            <a:lvl8pPr indent="-320040" lvl="7" marL="3657600" algn="l">
              <a:spcBef>
                <a:spcPts val="750"/>
              </a:spcBef>
              <a:spcAft>
                <a:spcPts val="0"/>
              </a:spcAft>
              <a:buSzPts val="1440"/>
              <a:buChar char="►"/>
              <a:defRPr/>
            </a:lvl8pPr>
            <a:lvl9pPr indent="-320040" lvl="8" marL="4114800" algn="l">
              <a:spcBef>
                <a:spcPts val="750"/>
              </a:spcBef>
              <a:spcAft>
                <a:spcPts val="0"/>
              </a:spcAft>
              <a:buSzPts val="1440"/>
              <a:buChar char="►"/>
              <a:defRPr/>
            </a:lvl9pPr>
          </a:lstStyle>
          <a:p/>
        </p:txBody>
      </p:sp>
      <p:sp>
        <p:nvSpPr>
          <p:cNvPr id="59" name="Google Shape;59;p25"/>
          <p:cNvSpPr txBox="1"/>
          <p:nvPr>
            <p:ph idx="2" type="body"/>
          </p:nvPr>
        </p:nvSpPr>
        <p:spPr>
          <a:xfrm>
            <a:off x="3817477" y="1620442"/>
            <a:ext cx="3138026" cy="2910580"/>
          </a:xfrm>
          <a:prstGeom prst="rect">
            <a:avLst/>
          </a:prstGeom>
          <a:noFill/>
          <a:ln>
            <a:noFill/>
          </a:ln>
        </p:spPr>
        <p:txBody>
          <a:bodyPr anchorCtr="0" anchor="t" bIns="45700" lIns="91425" spcFirstLastPara="1" rIns="91425" wrap="square" tIns="45700">
            <a:normAutofit/>
          </a:bodyPr>
          <a:lstStyle>
            <a:lvl1pPr indent="-320040" lvl="0" marL="457200" algn="l">
              <a:spcBef>
                <a:spcPts val="750"/>
              </a:spcBef>
              <a:spcAft>
                <a:spcPts val="0"/>
              </a:spcAft>
              <a:buSzPts val="1440"/>
              <a:buChar char="►"/>
              <a:defRPr/>
            </a:lvl1pPr>
            <a:lvl2pPr indent="-320040" lvl="1" marL="914400" algn="l">
              <a:spcBef>
                <a:spcPts val="750"/>
              </a:spcBef>
              <a:spcAft>
                <a:spcPts val="0"/>
              </a:spcAft>
              <a:buSzPts val="1440"/>
              <a:buChar char="►"/>
              <a:defRPr/>
            </a:lvl2pPr>
            <a:lvl3pPr indent="-320039" lvl="2" marL="1371600" algn="l">
              <a:spcBef>
                <a:spcPts val="750"/>
              </a:spcBef>
              <a:spcAft>
                <a:spcPts val="0"/>
              </a:spcAft>
              <a:buSzPts val="1440"/>
              <a:buChar char="►"/>
              <a:defRPr/>
            </a:lvl3pPr>
            <a:lvl4pPr indent="-320039" lvl="3" marL="1828800" algn="l">
              <a:spcBef>
                <a:spcPts val="750"/>
              </a:spcBef>
              <a:spcAft>
                <a:spcPts val="0"/>
              </a:spcAft>
              <a:buSzPts val="1440"/>
              <a:buChar char="►"/>
              <a:defRPr/>
            </a:lvl4pPr>
            <a:lvl5pPr indent="-320039" lvl="4" marL="2286000" algn="l">
              <a:spcBef>
                <a:spcPts val="750"/>
              </a:spcBef>
              <a:spcAft>
                <a:spcPts val="0"/>
              </a:spcAft>
              <a:buSzPts val="1440"/>
              <a:buChar char="►"/>
              <a:defRPr/>
            </a:lvl5pPr>
            <a:lvl6pPr indent="-320039" lvl="5" marL="2743200" algn="l">
              <a:spcBef>
                <a:spcPts val="750"/>
              </a:spcBef>
              <a:spcAft>
                <a:spcPts val="0"/>
              </a:spcAft>
              <a:buSzPts val="1440"/>
              <a:buChar char="►"/>
              <a:defRPr/>
            </a:lvl6pPr>
            <a:lvl7pPr indent="-320039" lvl="6" marL="3200400" algn="l">
              <a:spcBef>
                <a:spcPts val="750"/>
              </a:spcBef>
              <a:spcAft>
                <a:spcPts val="0"/>
              </a:spcAft>
              <a:buSzPts val="1440"/>
              <a:buChar char="►"/>
              <a:defRPr/>
            </a:lvl7pPr>
            <a:lvl8pPr indent="-320040" lvl="7" marL="3657600" algn="l">
              <a:spcBef>
                <a:spcPts val="750"/>
              </a:spcBef>
              <a:spcAft>
                <a:spcPts val="0"/>
              </a:spcAft>
              <a:buSzPts val="1440"/>
              <a:buChar char="►"/>
              <a:defRPr/>
            </a:lvl8pPr>
            <a:lvl9pPr indent="-320040" lvl="8" marL="4114800" algn="l">
              <a:spcBef>
                <a:spcPts val="750"/>
              </a:spcBef>
              <a:spcAft>
                <a:spcPts val="0"/>
              </a:spcAft>
              <a:buSzPts val="1440"/>
              <a:buChar char="►"/>
              <a:defRPr/>
            </a:lvl9pPr>
          </a:lstStyle>
          <a:p/>
        </p:txBody>
      </p:sp>
      <p:sp>
        <p:nvSpPr>
          <p:cNvPr id="60" name="Google Shape;60;p25"/>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25"/>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5"/>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3" name="Shape 63"/>
        <p:cNvGrpSpPr/>
        <p:nvPr/>
      </p:nvGrpSpPr>
      <p:grpSpPr>
        <a:xfrm>
          <a:off x="0" y="0"/>
          <a:ext cx="0" cy="0"/>
          <a:chOff x="0" y="0"/>
          <a:chExt cx="0" cy="0"/>
        </a:xfrm>
      </p:grpSpPr>
      <p:sp>
        <p:nvSpPr>
          <p:cNvPr id="64" name="Google Shape;64;p26"/>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2700"/>
              <a:buFont typeface="Trebuchet M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6"/>
          <p:cNvSpPr txBox="1"/>
          <p:nvPr>
            <p:ph idx="1" type="body"/>
          </p:nvPr>
        </p:nvSpPr>
        <p:spPr>
          <a:xfrm>
            <a:off x="506809" y="1620737"/>
            <a:ext cx="3139217" cy="432197"/>
          </a:xfrm>
          <a:prstGeom prst="rect">
            <a:avLst/>
          </a:prstGeom>
          <a:noFill/>
          <a:ln>
            <a:noFill/>
          </a:ln>
        </p:spPr>
        <p:txBody>
          <a:bodyPr anchorCtr="0" anchor="b" bIns="45700" lIns="91425" spcFirstLastPara="1" rIns="91425" wrap="square" tIns="45700">
            <a:noAutofit/>
          </a:bodyPr>
          <a:lstStyle>
            <a:lvl1pPr indent="-228600" lvl="0" marL="457200" algn="l">
              <a:spcBef>
                <a:spcPts val="750"/>
              </a:spcBef>
              <a:spcAft>
                <a:spcPts val="0"/>
              </a:spcAft>
              <a:buSzPts val="1440"/>
              <a:buNone/>
              <a:defRPr b="0" sz="1800"/>
            </a:lvl1pPr>
            <a:lvl2pPr indent="-228600" lvl="1" marL="914400" algn="l">
              <a:spcBef>
                <a:spcPts val="750"/>
              </a:spcBef>
              <a:spcAft>
                <a:spcPts val="0"/>
              </a:spcAft>
              <a:buSzPts val="1200"/>
              <a:buNone/>
              <a:defRPr b="1" sz="1500"/>
            </a:lvl2pPr>
            <a:lvl3pPr indent="-228600" lvl="2" marL="1371600" algn="l">
              <a:spcBef>
                <a:spcPts val="750"/>
              </a:spcBef>
              <a:spcAft>
                <a:spcPts val="0"/>
              </a:spcAft>
              <a:buSzPts val="1080"/>
              <a:buNone/>
              <a:defRPr b="1" sz="1350"/>
            </a:lvl3pPr>
            <a:lvl4pPr indent="-228600" lvl="3" marL="1828800" algn="l">
              <a:spcBef>
                <a:spcPts val="750"/>
              </a:spcBef>
              <a:spcAft>
                <a:spcPts val="0"/>
              </a:spcAft>
              <a:buSzPts val="960"/>
              <a:buNone/>
              <a:defRPr b="1" sz="1200"/>
            </a:lvl4pPr>
            <a:lvl5pPr indent="-228600" lvl="4" marL="2286000" algn="l">
              <a:spcBef>
                <a:spcPts val="750"/>
              </a:spcBef>
              <a:spcAft>
                <a:spcPts val="0"/>
              </a:spcAft>
              <a:buSzPts val="960"/>
              <a:buNone/>
              <a:defRPr b="1" sz="1200"/>
            </a:lvl5pPr>
            <a:lvl6pPr indent="-228600" lvl="5" marL="2743200" algn="l">
              <a:spcBef>
                <a:spcPts val="750"/>
              </a:spcBef>
              <a:spcAft>
                <a:spcPts val="0"/>
              </a:spcAft>
              <a:buSzPts val="960"/>
              <a:buNone/>
              <a:defRPr b="1" sz="1200"/>
            </a:lvl6pPr>
            <a:lvl7pPr indent="-228600" lvl="6" marL="3200400" algn="l">
              <a:spcBef>
                <a:spcPts val="750"/>
              </a:spcBef>
              <a:spcAft>
                <a:spcPts val="0"/>
              </a:spcAft>
              <a:buSzPts val="960"/>
              <a:buNone/>
              <a:defRPr b="1" sz="1200"/>
            </a:lvl7pPr>
            <a:lvl8pPr indent="-228600" lvl="7" marL="3657600" algn="l">
              <a:spcBef>
                <a:spcPts val="750"/>
              </a:spcBef>
              <a:spcAft>
                <a:spcPts val="0"/>
              </a:spcAft>
              <a:buSzPts val="960"/>
              <a:buNone/>
              <a:defRPr b="1" sz="1200"/>
            </a:lvl8pPr>
            <a:lvl9pPr indent="-228600" lvl="8" marL="4114800" algn="l">
              <a:spcBef>
                <a:spcPts val="750"/>
              </a:spcBef>
              <a:spcAft>
                <a:spcPts val="0"/>
              </a:spcAft>
              <a:buSzPts val="960"/>
              <a:buNone/>
              <a:defRPr b="1" sz="1200"/>
            </a:lvl9pPr>
          </a:lstStyle>
          <a:p/>
        </p:txBody>
      </p:sp>
      <p:sp>
        <p:nvSpPr>
          <p:cNvPr id="66" name="Google Shape;66;p26"/>
          <p:cNvSpPr txBox="1"/>
          <p:nvPr>
            <p:ph idx="2" type="body"/>
          </p:nvPr>
        </p:nvSpPr>
        <p:spPr>
          <a:xfrm>
            <a:off x="506809" y="2052934"/>
            <a:ext cx="3139217" cy="2478088"/>
          </a:xfrm>
          <a:prstGeom prst="rect">
            <a:avLst/>
          </a:prstGeom>
          <a:noFill/>
          <a:ln>
            <a:noFill/>
          </a:ln>
        </p:spPr>
        <p:txBody>
          <a:bodyPr anchorCtr="0" anchor="t" bIns="45700" lIns="91425" spcFirstLastPara="1" rIns="91425" wrap="square" tIns="45700">
            <a:normAutofit/>
          </a:bodyPr>
          <a:lstStyle>
            <a:lvl1pPr indent="-320040" lvl="0" marL="457200" algn="l">
              <a:spcBef>
                <a:spcPts val="750"/>
              </a:spcBef>
              <a:spcAft>
                <a:spcPts val="0"/>
              </a:spcAft>
              <a:buSzPts val="1440"/>
              <a:buChar char="►"/>
              <a:defRPr/>
            </a:lvl1pPr>
            <a:lvl2pPr indent="-320040" lvl="1" marL="914400" algn="l">
              <a:spcBef>
                <a:spcPts val="750"/>
              </a:spcBef>
              <a:spcAft>
                <a:spcPts val="0"/>
              </a:spcAft>
              <a:buSzPts val="1440"/>
              <a:buChar char="►"/>
              <a:defRPr/>
            </a:lvl2pPr>
            <a:lvl3pPr indent="-320039" lvl="2" marL="1371600" algn="l">
              <a:spcBef>
                <a:spcPts val="750"/>
              </a:spcBef>
              <a:spcAft>
                <a:spcPts val="0"/>
              </a:spcAft>
              <a:buSzPts val="1440"/>
              <a:buChar char="►"/>
              <a:defRPr/>
            </a:lvl3pPr>
            <a:lvl4pPr indent="-320039" lvl="3" marL="1828800" algn="l">
              <a:spcBef>
                <a:spcPts val="750"/>
              </a:spcBef>
              <a:spcAft>
                <a:spcPts val="0"/>
              </a:spcAft>
              <a:buSzPts val="1440"/>
              <a:buChar char="►"/>
              <a:defRPr/>
            </a:lvl4pPr>
            <a:lvl5pPr indent="-320039" lvl="4" marL="2286000" algn="l">
              <a:spcBef>
                <a:spcPts val="750"/>
              </a:spcBef>
              <a:spcAft>
                <a:spcPts val="0"/>
              </a:spcAft>
              <a:buSzPts val="1440"/>
              <a:buChar char="►"/>
              <a:defRPr/>
            </a:lvl5pPr>
            <a:lvl6pPr indent="-320039" lvl="5" marL="2743200" algn="l">
              <a:spcBef>
                <a:spcPts val="750"/>
              </a:spcBef>
              <a:spcAft>
                <a:spcPts val="0"/>
              </a:spcAft>
              <a:buSzPts val="1440"/>
              <a:buChar char="►"/>
              <a:defRPr/>
            </a:lvl6pPr>
            <a:lvl7pPr indent="-320039" lvl="6" marL="3200400" algn="l">
              <a:spcBef>
                <a:spcPts val="750"/>
              </a:spcBef>
              <a:spcAft>
                <a:spcPts val="0"/>
              </a:spcAft>
              <a:buSzPts val="1440"/>
              <a:buChar char="►"/>
              <a:defRPr/>
            </a:lvl7pPr>
            <a:lvl8pPr indent="-320040" lvl="7" marL="3657600" algn="l">
              <a:spcBef>
                <a:spcPts val="750"/>
              </a:spcBef>
              <a:spcAft>
                <a:spcPts val="0"/>
              </a:spcAft>
              <a:buSzPts val="1440"/>
              <a:buChar char="►"/>
              <a:defRPr/>
            </a:lvl8pPr>
            <a:lvl9pPr indent="-320040" lvl="8" marL="4114800" algn="l">
              <a:spcBef>
                <a:spcPts val="750"/>
              </a:spcBef>
              <a:spcAft>
                <a:spcPts val="0"/>
              </a:spcAft>
              <a:buSzPts val="1440"/>
              <a:buChar char="►"/>
              <a:defRPr/>
            </a:lvl9pPr>
          </a:lstStyle>
          <a:p/>
        </p:txBody>
      </p:sp>
      <p:sp>
        <p:nvSpPr>
          <p:cNvPr id="67" name="Google Shape;67;p26"/>
          <p:cNvSpPr txBox="1"/>
          <p:nvPr>
            <p:ph idx="3" type="body"/>
          </p:nvPr>
        </p:nvSpPr>
        <p:spPr>
          <a:xfrm>
            <a:off x="3816287" y="1620737"/>
            <a:ext cx="3139214" cy="432197"/>
          </a:xfrm>
          <a:prstGeom prst="rect">
            <a:avLst/>
          </a:prstGeom>
          <a:noFill/>
          <a:ln>
            <a:noFill/>
          </a:ln>
        </p:spPr>
        <p:txBody>
          <a:bodyPr anchorCtr="0" anchor="b" bIns="45700" lIns="91425" spcFirstLastPara="1" rIns="91425" wrap="square" tIns="45700">
            <a:noAutofit/>
          </a:bodyPr>
          <a:lstStyle>
            <a:lvl1pPr indent="-228600" lvl="0" marL="457200" algn="l">
              <a:spcBef>
                <a:spcPts val="750"/>
              </a:spcBef>
              <a:spcAft>
                <a:spcPts val="0"/>
              </a:spcAft>
              <a:buSzPts val="1440"/>
              <a:buNone/>
              <a:defRPr b="0" sz="1800"/>
            </a:lvl1pPr>
            <a:lvl2pPr indent="-228600" lvl="1" marL="914400" algn="l">
              <a:spcBef>
                <a:spcPts val="750"/>
              </a:spcBef>
              <a:spcAft>
                <a:spcPts val="0"/>
              </a:spcAft>
              <a:buSzPts val="1200"/>
              <a:buNone/>
              <a:defRPr b="1" sz="1500"/>
            </a:lvl2pPr>
            <a:lvl3pPr indent="-228600" lvl="2" marL="1371600" algn="l">
              <a:spcBef>
                <a:spcPts val="750"/>
              </a:spcBef>
              <a:spcAft>
                <a:spcPts val="0"/>
              </a:spcAft>
              <a:buSzPts val="1080"/>
              <a:buNone/>
              <a:defRPr b="1" sz="1350"/>
            </a:lvl3pPr>
            <a:lvl4pPr indent="-228600" lvl="3" marL="1828800" algn="l">
              <a:spcBef>
                <a:spcPts val="750"/>
              </a:spcBef>
              <a:spcAft>
                <a:spcPts val="0"/>
              </a:spcAft>
              <a:buSzPts val="960"/>
              <a:buNone/>
              <a:defRPr b="1" sz="1200"/>
            </a:lvl4pPr>
            <a:lvl5pPr indent="-228600" lvl="4" marL="2286000" algn="l">
              <a:spcBef>
                <a:spcPts val="750"/>
              </a:spcBef>
              <a:spcAft>
                <a:spcPts val="0"/>
              </a:spcAft>
              <a:buSzPts val="960"/>
              <a:buNone/>
              <a:defRPr b="1" sz="1200"/>
            </a:lvl5pPr>
            <a:lvl6pPr indent="-228600" lvl="5" marL="2743200" algn="l">
              <a:spcBef>
                <a:spcPts val="750"/>
              </a:spcBef>
              <a:spcAft>
                <a:spcPts val="0"/>
              </a:spcAft>
              <a:buSzPts val="960"/>
              <a:buNone/>
              <a:defRPr b="1" sz="1200"/>
            </a:lvl6pPr>
            <a:lvl7pPr indent="-228600" lvl="6" marL="3200400" algn="l">
              <a:spcBef>
                <a:spcPts val="750"/>
              </a:spcBef>
              <a:spcAft>
                <a:spcPts val="0"/>
              </a:spcAft>
              <a:buSzPts val="960"/>
              <a:buNone/>
              <a:defRPr b="1" sz="1200"/>
            </a:lvl7pPr>
            <a:lvl8pPr indent="-228600" lvl="7" marL="3657600" algn="l">
              <a:spcBef>
                <a:spcPts val="750"/>
              </a:spcBef>
              <a:spcAft>
                <a:spcPts val="0"/>
              </a:spcAft>
              <a:buSzPts val="960"/>
              <a:buNone/>
              <a:defRPr b="1" sz="1200"/>
            </a:lvl8pPr>
            <a:lvl9pPr indent="-228600" lvl="8" marL="4114800" algn="l">
              <a:spcBef>
                <a:spcPts val="750"/>
              </a:spcBef>
              <a:spcAft>
                <a:spcPts val="0"/>
              </a:spcAft>
              <a:buSzPts val="960"/>
              <a:buNone/>
              <a:defRPr b="1" sz="1200"/>
            </a:lvl9pPr>
          </a:lstStyle>
          <a:p/>
        </p:txBody>
      </p:sp>
      <p:sp>
        <p:nvSpPr>
          <p:cNvPr id="68" name="Google Shape;68;p26"/>
          <p:cNvSpPr txBox="1"/>
          <p:nvPr>
            <p:ph idx="4" type="body"/>
          </p:nvPr>
        </p:nvSpPr>
        <p:spPr>
          <a:xfrm>
            <a:off x="3816288" y="2052934"/>
            <a:ext cx="3139213" cy="2478088"/>
          </a:xfrm>
          <a:prstGeom prst="rect">
            <a:avLst/>
          </a:prstGeom>
          <a:noFill/>
          <a:ln>
            <a:noFill/>
          </a:ln>
        </p:spPr>
        <p:txBody>
          <a:bodyPr anchorCtr="0" anchor="t" bIns="45700" lIns="91425" spcFirstLastPara="1" rIns="91425" wrap="square" tIns="45700">
            <a:normAutofit/>
          </a:bodyPr>
          <a:lstStyle>
            <a:lvl1pPr indent="-320040" lvl="0" marL="457200" algn="l">
              <a:spcBef>
                <a:spcPts val="750"/>
              </a:spcBef>
              <a:spcAft>
                <a:spcPts val="0"/>
              </a:spcAft>
              <a:buSzPts val="1440"/>
              <a:buChar char="►"/>
              <a:defRPr/>
            </a:lvl1pPr>
            <a:lvl2pPr indent="-320040" lvl="1" marL="914400" algn="l">
              <a:spcBef>
                <a:spcPts val="750"/>
              </a:spcBef>
              <a:spcAft>
                <a:spcPts val="0"/>
              </a:spcAft>
              <a:buSzPts val="1440"/>
              <a:buChar char="►"/>
              <a:defRPr/>
            </a:lvl2pPr>
            <a:lvl3pPr indent="-320039" lvl="2" marL="1371600" algn="l">
              <a:spcBef>
                <a:spcPts val="750"/>
              </a:spcBef>
              <a:spcAft>
                <a:spcPts val="0"/>
              </a:spcAft>
              <a:buSzPts val="1440"/>
              <a:buChar char="►"/>
              <a:defRPr/>
            </a:lvl3pPr>
            <a:lvl4pPr indent="-320039" lvl="3" marL="1828800" algn="l">
              <a:spcBef>
                <a:spcPts val="750"/>
              </a:spcBef>
              <a:spcAft>
                <a:spcPts val="0"/>
              </a:spcAft>
              <a:buSzPts val="1440"/>
              <a:buChar char="►"/>
              <a:defRPr/>
            </a:lvl4pPr>
            <a:lvl5pPr indent="-320039" lvl="4" marL="2286000" algn="l">
              <a:spcBef>
                <a:spcPts val="750"/>
              </a:spcBef>
              <a:spcAft>
                <a:spcPts val="0"/>
              </a:spcAft>
              <a:buSzPts val="1440"/>
              <a:buChar char="►"/>
              <a:defRPr/>
            </a:lvl5pPr>
            <a:lvl6pPr indent="-320039" lvl="5" marL="2743200" algn="l">
              <a:spcBef>
                <a:spcPts val="750"/>
              </a:spcBef>
              <a:spcAft>
                <a:spcPts val="0"/>
              </a:spcAft>
              <a:buSzPts val="1440"/>
              <a:buChar char="►"/>
              <a:defRPr/>
            </a:lvl6pPr>
            <a:lvl7pPr indent="-320039" lvl="6" marL="3200400" algn="l">
              <a:spcBef>
                <a:spcPts val="750"/>
              </a:spcBef>
              <a:spcAft>
                <a:spcPts val="0"/>
              </a:spcAft>
              <a:buSzPts val="1440"/>
              <a:buChar char="►"/>
              <a:defRPr/>
            </a:lvl7pPr>
            <a:lvl8pPr indent="-320040" lvl="7" marL="3657600" algn="l">
              <a:spcBef>
                <a:spcPts val="750"/>
              </a:spcBef>
              <a:spcAft>
                <a:spcPts val="0"/>
              </a:spcAft>
              <a:buSzPts val="1440"/>
              <a:buChar char="►"/>
              <a:defRPr/>
            </a:lvl8pPr>
            <a:lvl9pPr indent="-320040" lvl="8" marL="4114800" algn="l">
              <a:spcBef>
                <a:spcPts val="750"/>
              </a:spcBef>
              <a:spcAft>
                <a:spcPts val="0"/>
              </a:spcAft>
              <a:buSzPts val="1440"/>
              <a:buChar char="►"/>
              <a:defRPr/>
            </a:lvl9pPr>
          </a:lstStyle>
          <a:p/>
        </p:txBody>
      </p:sp>
      <p:sp>
        <p:nvSpPr>
          <p:cNvPr id="69" name="Google Shape;69;p26"/>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6"/>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6"/>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2" name="Shape 72"/>
        <p:cNvGrpSpPr/>
        <p:nvPr/>
      </p:nvGrpSpPr>
      <p:grpSpPr>
        <a:xfrm>
          <a:off x="0" y="0"/>
          <a:ext cx="0" cy="0"/>
          <a:chOff x="0" y="0"/>
          <a:chExt cx="0" cy="0"/>
        </a:xfrm>
      </p:grpSpPr>
      <p:sp>
        <p:nvSpPr>
          <p:cNvPr id="73" name="Google Shape;73;p27"/>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7"/>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27"/>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6" name="Shape 76"/>
        <p:cNvGrpSpPr/>
        <p:nvPr/>
      </p:nvGrpSpPr>
      <p:grpSpPr>
        <a:xfrm>
          <a:off x="0" y="0"/>
          <a:ext cx="0" cy="0"/>
          <a:chOff x="0" y="0"/>
          <a:chExt cx="0" cy="0"/>
        </a:xfrm>
      </p:grpSpPr>
      <p:sp>
        <p:nvSpPr>
          <p:cNvPr id="77" name="Google Shape;77;p28"/>
          <p:cNvSpPr txBox="1"/>
          <p:nvPr>
            <p:ph type="title"/>
          </p:nvPr>
        </p:nvSpPr>
        <p:spPr>
          <a:xfrm>
            <a:off x="508001" y="1123953"/>
            <a:ext cx="2890896" cy="9588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1500"/>
              <a:buFont typeface="Trebuchet MS"/>
              <a:buNone/>
              <a:defRPr sz="15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8"/>
          <p:cNvSpPr txBox="1"/>
          <p:nvPr>
            <p:ph idx="1" type="body"/>
          </p:nvPr>
        </p:nvSpPr>
        <p:spPr>
          <a:xfrm>
            <a:off x="3570346" y="386193"/>
            <a:ext cx="3385156" cy="4144828"/>
          </a:xfrm>
          <a:prstGeom prst="rect">
            <a:avLst/>
          </a:prstGeom>
          <a:noFill/>
          <a:ln>
            <a:noFill/>
          </a:ln>
        </p:spPr>
        <p:txBody>
          <a:bodyPr anchorCtr="0" anchor="t" bIns="45700" lIns="91425" spcFirstLastPara="1" rIns="91425" wrap="square" tIns="45700">
            <a:normAutofit/>
          </a:bodyPr>
          <a:lstStyle>
            <a:lvl1pPr indent="-320040" lvl="0" marL="457200" algn="l">
              <a:spcBef>
                <a:spcPts val="750"/>
              </a:spcBef>
              <a:spcAft>
                <a:spcPts val="0"/>
              </a:spcAft>
              <a:buSzPts val="1440"/>
              <a:buChar char="►"/>
              <a:defRPr/>
            </a:lvl1pPr>
            <a:lvl2pPr indent="-320040" lvl="1" marL="914400" algn="l">
              <a:spcBef>
                <a:spcPts val="750"/>
              </a:spcBef>
              <a:spcAft>
                <a:spcPts val="0"/>
              </a:spcAft>
              <a:buSzPts val="1440"/>
              <a:buChar char="►"/>
              <a:defRPr/>
            </a:lvl2pPr>
            <a:lvl3pPr indent="-320039" lvl="2" marL="1371600" algn="l">
              <a:spcBef>
                <a:spcPts val="750"/>
              </a:spcBef>
              <a:spcAft>
                <a:spcPts val="0"/>
              </a:spcAft>
              <a:buSzPts val="1440"/>
              <a:buChar char="►"/>
              <a:defRPr/>
            </a:lvl3pPr>
            <a:lvl4pPr indent="-320039" lvl="3" marL="1828800" algn="l">
              <a:spcBef>
                <a:spcPts val="750"/>
              </a:spcBef>
              <a:spcAft>
                <a:spcPts val="0"/>
              </a:spcAft>
              <a:buSzPts val="1440"/>
              <a:buChar char="►"/>
              <a:defRPr/>
            </a:lvl4pPr>
            <a:lvl5pPr indent="-320039" lvl="4" marL="2286000" algn="l">
              <a:spcBef>
                <a:spcPts val="750"/>
              </a:spcBef>
              <a:spcAft>
                <a:spcPts val="0"/>
              </a:spcAft>
              <a:buSzPts val="1440"/>
              <a:buChar char="►"/>
              <a:defRPr/>
            </a:lvl5pPr>
            <a:lvl6pPr indent="-320039" lvl="5" marL="2743200" algn="l">
              <a:spcBef>
                <a:spcPts val="750"/>
              </a:spcBef>
              <a:spcAft>
                <a:spcPts val="0"/>
              </a:spcAft>
              <a:buSzPts val="1440"/>
              <a:buChar char="►"/>
              <a:defRPr/>
            </a:lvl6pPr>
            <a:lvl7pPr indent="-320039" lvl="6" marL="3200400" algn="l">
              <a:spcBef>
                <a:spcPts val="750"/>
              </a:spcBef>
              <a:spcAft>
                <a:spcPts val="0"/>
              </a:spcAft>
              <a:buSzPts val="1440"/>
              <a:buChar char="►"/>
              <a:defRPr/>
            </a:lvl7pPr>
            <a:lvl8pPr indent="-320040" lvl="7" marL="3657600" algn="l">
              <a:spcBef>
                <a:spcPts val="750"/>
              </a:spcBef>
              <a:spcAft>
                <a:spcPts val="0"/>
              </a:spcAft>
              <a:buSzPts val="1440"/>
              <a:buChar char="►"/>
              <a:defRPr/>
            </a:lvl8pPr>
            <a:lvl9pPr indent="-320040" lvl="8" marL="4114800" algn="l">
              <a:spcBef>
                <a:spcPts val="750"/>
              </a:spcBef>
              <a:spcAft>
                <a:spcPts val="0"/>
              </a:spcAft>
              <a:buSzPts val="1440"/>
              <a:buChar char="►"/>
              <a:defRPr/>
            </a:lvl9pPr>
          </a:lstStyle>
          <a:p/>
        </p:txBody>
      </p:sp>
      <p:sp>
        <p:nvSpPr>
          <p:cNvPr id="79" name="Google Shape;79;p28"/>
          <p:cNvSpPr txBox="1"/>
          <p:nvPr>
            <p:ph idx="2" type="body"/>
          </p:nvPr>
        </p:nvSpPr>
        <p:spPr>
          <a:xfrm>
            <a:off x="508001" y="2082802"/>
            <a:ext cx="2890896" cy="1938337"/>
          </a:xfrm>
          <a:prstGeom prst="rect">
            <a:avLst/>
          </a:prstGeom>
          <a:noFill/>
          <a:ln>
            <a:noFill/>
          </a:ln>
        </p:spPr>
        <p:txBody>
          <a:bodyPr anchorCtr="0" anchor="t" bIns="45700" lIns="91425" spcFirstLastPara="1" rIns="91425" wrap="square" tIns="45700">
            <a:normAutofit/>
          </a:bodyPr>
          <a:lstStyle>
            <a:lvl1pPr indent="-228600" lvl="0" marL="457200" algn="l">
              <a:spcBef>
                <a:spcPts val="750"/>
              </a:spcBef>
              <a:spcAft>
                <a:spcPts val="0"/>
              </a:spcAft>
              <a:buSzPts val="840"/>
              <a:buNone/>
              <a:defRPr sz="1050"/>
            </a:lvl1pPr>
            <a:lvl2pPr indent="-228600" lvl="1" marL="914400" algn="l">
              <a:spcBef>
                <a:spcPts val="750"/>
              </a:spcBef>
              <a:spcAft>
                <a:spcPts val="0"/>
              </a:spcAft>
              <a:buSzPts val="840"/>
              <a:buNone/>
              <a:defRPr sz="1050"/>
            </a:lvl2pPr>
            <a:lvl3pPr indent="-228600" lvl="2" marL="1371600" algn="l">
              <a:spcBef>
                <a:spcPts val="750"/>
              </a:spcBef>
              <a:spcAft>
                <a:spcPts val="0"/>
              </a:spcAft>
              <a:buSzPts val="720"/>
              <a:buNone/>
              <a:defRPr sz="900"/>
            </a:lvl3pPr>
            <a:lvl4pPr indent="-228600" lvl="3" marL="1828800" algn="l">
              <a:spcBef>
                <a:spcPts val="750"/>
              </a:spcBef>
              <a:spcAft>
                <a:spcPts val="0"/>
              </a:spcAft>
              <a:buSzPts val="600"/>
              <a:buNone/>
              <a:defRPr sz="750"/>
            </a:lvl4pPr>
            <a:lvl5pPr indent="-228600" lvl="4" marL="2286000" algn="l">
              <a:spcBef>
                <a:spcPts val="750"/>
              </a:spcBef>
              <a:spcAft>
                <a:spcPts val="0"/>
              </a:spcAft>
              <a:buSzPts val="600"/>
              <a:buNone/>
              <a:defRPr sz="750"/>
            </a:lvl5pPr>
            <a:lvl6pPr indent="-228600" lvl="5" marL="2743200" algn="l">
              <a:spcBef>
                <a:spcPts val="750"/>
              </a:spcBef>
              <a:spcAft>
                <a:spcPts val="0"/>
              </a:spcAft>
              <a:buSzPts val="600"/>
              <a:buNone/>
              <a:defRPr sz="750"/>
            </a:lvl6pPr>
            <a:lvl7pPr indent="-228600" lvl="6" marL="3200400" algn="l">
              <a:spcBef>
                <a:spcPts val="750"/>
              </a:spcBef>
              <a:spcAft>
                <a:spcPts val="0"/>
              </a:spcAft>
              <a:buSzPts val="600"/>
              <a:buNone/>
              <a:defRPr sz="750"/>
            </a:lvl7pPr>
            <a:lvl8pPr indent="-228600" lvl="7" marL="3657600" algn="l">
              <a:spcBef>
                <a:spcPts val="750"/>
              </a:spcBef>
              <a:spcAft>
                <a:spcPts val="0"/>
              </a:spcAft>
              <a:buSzPts val="600"/>
              <a:buNone/>
              <a:defRPr sz="750"/>
            </a:lvl8pPr>
            <a:lvl9pPr indent="-228600" lvl="8" marL="4114800" algn="l">
              <a:spcBef>
                <a:spcPts val="750"/>
              </a:spcBef>
              <a:spcAft>
                <a:spcPts val="0"/>
              </a:spcAft>
              <a:buSzPts val="600"/>
              <a:buNone/>
              <a:defRPr sz="750"/>
            </a:lvl9pPr>
          </a:lstStyle>
          <a:p/>
        </p:txBody>
      </p:sp>
      <p:sp>
        <p:nvSpPr>
          <p:cNvPr id="80" name="Google Shape;80;p28"/>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28"/>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8"/>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3" name="Shape 83"/>
        <p:cNvGrpSpPr/>
        <p:nvPr/>
      </p:nvGrpSpPr>
      <p:grpSpPr>
        <a:xfrm>
          <a:off x="0" y="0"/>
          <a:ext cx="0" cy="0"/>
          <a:chOff x="0" y="0"/>
          <a:chExt cx="0" cy="0"/>
        </a:xfrm>
      </p:grpSpPr>
      <p:sp>
        <p:nvSpPr>
          <p:cNvPr id="84" name="Google Shape;84;p29"/>
          <p:cNvSpPr txBox="1"/>
          <p:nvPr>
            <p:ph type="title"/>
          </p:nvPr>
        </p:nvSpPr>
        <p:spPr>
          <a:xfrm>
            <a:off x="508001" y="3600450"/>
            <a:ext cx="6447500" cy="425054"/>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1800"/>
              <a:buFont typeface="Trebuchet MS"/>
              <a:buNone/>
              <a:defRPr b="0" sz="1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9"/>
          <p:cNvSpPr/>
          <p:nvPr>
            <p:ph idx="2" type="pic"/>
          </p:nvPr>
        </p:nvSpPr>
        <p:spPr>
          <a:xfrm>
            <a:off x="508001" y="457200"/>
            <a:ext cx="6447501" cy="2884289"/>
          </a:xfrm>
          <a:prstGeom prst="rect">
            <a:avLst/>
          </a:prstGeom>
          <a:noFill/>
          <a:ln>
            <a:noFill/>
          </a:ln>
        </p:spPr>
      </p:sp>
      <p:sp>
        <p:nvSpPr>
          <p:cNvPr id="86" name="Google Shape;86;p29"/>
          <p:cNvSpPr txBox="1"/>
          <p:nvPr>
            <p:ph idx="1" type="body"/>
          </p:nvPr>
        </p:nvSpPr>
        <p:spPr>
          <a:xfrm>
            <a:off x="508001" y="4025504"/>
            <a:ext cx="6447500" cy="505518"/>
          </a:xfrm>
          <a:prstGeom prst="rect">
            <a:avLst/>
          </a:prstGeom>
          <a:noFill/>
          <a:ln>
            <a:noFill/>
          </a:ln>
        </p:spPr>
        <p:txBody>
          <a:bodyPr anchorCtr="0" anchor="t" bIns="45700" lIns="91425" spcFirstLastPara="1" rIns="91425" wrap="square" tIns="45700">
            <a:normAutofit/>
          </a:bodyPr>
          <a:lstStyle>
            <a:lvl1pPr indent="-228600" lvl="0" marL="457200" algn="l">
              <a:spcBef>
                <a:spcPts val="750"/>
              </a:spcBef>
              <a:spcAft>
                <a:spcPts val="0"/>
              </a:spcAft>
              <a:buSzPts val="720"/>
              <a:buNone/>
              <a:defRPr sz="900"/>
            </a:lvl1pPr>
            <a:lvl2pPr indent="-228600" lvl="1" marL="914400" algn="l">
              <a:spcBef>
                <a:spcPts val="750"/>
              </a:spcBef>
              <a:spcAft>
                <a:spcPts val="0"/>
              </a:spcAft>
              <a:buSzPts val="720"/>
              <a:buNone/>
              <a:defRPr sz="900"/>
            </a:lvl2pPr>
            <a:lvl3pPr indent="-228600" lvl="2" marL="1371600" algn="l">
              <a:spcBef>
                <a:spcPts val="750"/>
              </a:spcBef>
              <a:spcAft>
                <a:spcPts val="0"/>
              </a:spcAft>
              <a:buSzPts val="600"/>
              <a:buNone/>
              <a:defRPr sz="750"/>
            </a:lvl3pPr>
            <a:lvl4pPr indent="-228600" lvl="3" marL="1828800" algn="l">
              <a:spcBef>
                <a:spcPts val="750"/>
              </a:spcBef>
              <a:spcAft>
                <a:spcPts val="0"/>
              </a:spcAft>
              <a:buSzPts val="540"/>
              <a:buNone/>
              <a:defRPr sz="675"/>
            </a:lvl4pPr>
            <a:lvl5pPr indent="-228600" lvl="4" marL="2286000" algn="l">
              <a:spcBef>
                <a:spcPts val="750"/>
              </a:spcBef>
              <a:spcAft>
                <a:spcPts val="0"/>
              </a:spcAft>
              <a:buSzPts val="540"/>
              <a:buNone/>
              <a:defRPr sz="675"/>
            </a:lvl5pPr>
            <a:lvl6pPr indent="-228600" lvl="5" marL="2743200" algn="l">
              <a:spcBef>
                <a:spcPts val="750"/>
              </a:spcBef>
              <a:spcAft>
                <a:spcPts val="0"/>
              </a:spcAft>
              <a:buSzPts val="540"/>
              <a:buNone/>
              <a:defRPr sz="675"/>
            </a:lvl6pPr>
            <a:lvl7pPr indent="-228600" lvl="6" marL="3200400" algn="l">
              <a:spcBef>
                <a:spcPts val="750"/>
              </a:spcBef>
              <a:spcAft>
                <a:spcPts val="0"/>
              </a:spcAft>
              <a:buSzPts val="540"/>
              <a:buNone/>
              <a:defRPr sz="675"/>
            </a:lvl7pPr>
            <a:lvl8pPr indent="-228600" lvl="7" marL="3657600" algn="l">
              <a:spcBef>
                <a:spcPts val="750"/>
              </a:spcBef>
              <a:spcAft>
                <a:spcPts val="0"/>
              </a:spcAft>
              <a:buSzPts val="540"/>
              <a:buNone/>
              <a:defRPr sz="675"/>
            </a:lvl8pPr>
            <a:lvl9pPr indent="-228600" lvl="8" marL="4114800" algn="l">
              <a:spcBef>
                <a:spcPts val="750"/>
              </a:spcBef>
              <a:spcAft>
                <a:spcPts val="0"/>
              </a:spcAft>
              <a:buSzPts val="540"/>
              <a:buNone/>
              <a:defRPr sz="675"/>
            </a:lvl9pPr>
          </a:lstStyle>
          <a:p/>
        </p:txBody>
      </p:sp>
      <p:sp>
        <p:nvSpPr>
          <p:cNvPr id="87" name="Google Shape;87;p29"/>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29"/>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29"/>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20"/>
          <p:cNvGrpSpPr/>
          <p:nvPr/>
        </p:nvGrpSpPr>
        <p:grpSpPr>
          <a:xfrm>
            <a:off x="0" y="-6350"/>
            <a:ext cx="9144000" cy="5149850"/>
            <a:chOff x="0" y="-8467"/>
            <a:chExt cx="12192000" cy="6866467"/>
          </a:xfrm>
        </p:grpSpPr>
        <p:cxnSp>
          <p:nvCxnSpPr>
            <p:cNvPr id="7" name="Google Shape;7;p20"/>
            <p:cNvCxnSpPr/>
            <p:nvPr/>
          </p:nvCxnSpPr>
          <p:spPr>
            <a:xfrm>
              <a:off x="9371012" y="0"/>
              <a:ext cx="1219200" cy="6858000"/>
            </a:xfrm>
            <a:prstGeom prst="straightConnector1">
              <a:avLst/>
            </a:prstGeom>
            <a:noFill/>
            <a:ln cap="flat" cmpd="sng" w="9525">
              <a:solidFill>
                <a:srgbClr val="BFBFBF"/>
              </a:solidFill>
              <a:prstDash val="solid"/>
              <a:round/>
              <a:headEnd len="sm" w="sm" type="none"/>
              <a:tailEnd len="sm" w="sm" type="none"/>
            </a:ln>
          </p:spPr>
        </p:cxnSp>
        <p:cxnSp>
          <p:nvCxnSpPr>
            <p:cNvPr id="8" name="Google Shape;8;p20"/>
            <p:cNvCxnSpPr/>
            <p:nvPr/>
          </p:nvCxnSpPr>
          <p:spPr>
            <a:xfrm flipH="1">
              <a:off x="7425267" y="3681413"/>
              <a:ext cx="4763558" cy="3176587"/>
            </a:xfrm>
            <a:prstGeom prst="straightConnector1">
              <a:avLst/>
            </a:prstGeom>
            <a:noFill/>
            <a:ln cap="flat" cmpd="sng" w="9525">
              <a:solidFill>
                <a:srgbClr val="D8D8D8"/>
              </a:solidFill>
              <a:prstDash val="solid"/>
              <a:round/>
              <a:headEnd len="sm" w="sm" type="none"/>
              <a:tailEnd len="sm" w="sm" type="none"/>
            </a:ln>
          </p:spPr>
        </p:cxnSp>
        <p:sp>
          <p:nvSpPr>
            <p:cNvPr id="9" name="Google Shape;9;p20"/>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0" name="Google Shape;10;p20"/>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1" name="Google Shape;11;p20"/>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0"/>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13" name="Google Shape;13;p20"/>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14" name="Google Shape;14;p20"/>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15" name="Google Shape;15;p20"/>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0"/>
            <p:cNvSpPr/>
            <p:nvPr/>
          </p:nvSpPr>
          <p:spPr>
            <a:xfrm>
              <a:off x="0" y="4013200"/>
              <a:ext cx="448733" cy="2844800"/>
            </a:xfrm>
            <a:prstGeom prst="triangle">
              <a:avLst>
                <a:gd fmla="val 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20"/>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marR="0" rtl="0" algn="l">
              <a:spcBef>
                <a:spcPts val="0"/>
              </a:spcBef>
              <a:spcAft>
                <a:spcPts val="0"/>
              </a:spcAft>
              <a:buClr>
                <a:schemeClr val="accent1"/>
              </a:buClr>
              <a:buSzPts val="2700"/>
              <a:buFont typeface="Trebuchet MS"/>
              <a:buNone/>
              <a:defRPr b="0" i="0" sz="2700" u="none" cap="none" strike="noStrike">
                <a:solidFill>
                  <a:schemeClr val="accent1"/>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8" name="Google Shape;18;p20"/>
          <p:cNvSpPr txBox="1"/>
          <p:nvPr>
            <p:ph idx="1" type="body"/>
          </p:nvPr>
        </p:nvSpPr>
        <p:spPr>
          <a:xfrm>
            <a:off x="508001" y="1620442"/>
            <a:ext cx="6447501" cy="2910580"/>
          </a:xfrm>
          <a:prstGeom prst="rect">
            <a:avLst/>
          </a:prstGeom>
          <a:noFill/>
          <a:ln>
            <a:noFill/>
          </a:ln>
        </p:spPr>
        <p:txBody>
          <a:bodyPr anchorCtr="0" anchor="t" bIns="45700" lIns="91425" spcFirstLastPara="1" rIns="91425" wrap="square" tIns="45700">
            <a:normAutofit/>
          </a:bodyPr>
          <a:lstStyle>
            <a:lvl1pPr indent="-297180" lvl="0" marL="457200" marR="0" rtl="0" algn="l">
              <a:spcBef>
                <a:spcPts val="750"/>
              </a:spcBef>
              <a:spcAft>
                <a:spcPts val="0"/>
              </a:spcAft>
              <a:buClr>
                <a:schemeClr val="accent1"/>
              </a:buClr>
              <a:buSzPts val="1080"/>
              <a:buFont typeface="Noto Sans Symbols"/>
              <a:buChar char="►"/>
              <a:defRPr b="0" i="0" sz="1350" u="none" cap="none" strike="noStrike">
                <a:solidFill>
                  <a:srgbClr val="3F3F3F"/>
                </a:solidFill>
                <a:latin typeface="Trebuchet MS"/>
                <a:ea typeface="Trebuchet MS"/>
                <a:cs typeface="Trebuchet MS"/>
                <a:sym typeface="Trebuchet MS"/>
              </a:defRPr>
            </a:lvl1pPr>
            <a:lvl2pPr indent="-289560" lvl="1" marL="914400" marR="0" rtl="0" algn="l">
              <a:spcBef>
                <a:spcPts val="75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2pPr>
            <a:lvl3pPr indent="-281939" lvl="2" marL="1371600" marR="0" rtl="0" algn="l">
              <a:spcBef>
                <a:spcPts val="750"/>
              </a:spcBef>
              <a:spcAft>
                <a:spcPts val="0"/>
              </a:spcAft>
              <a:buClr>
                <a:schemeClr val="accent1"/>
              </a:buClr>
              <a:buSzPts val="840"/>
              <a:buFont typeface="Noto Sans Symbols"/>
              <a:buChar char="►"/>
              <a:defRPr b="0" i="0" sz="1050" u="none" cap="none" strike="noStrike">
                <a:solidFill>
                  <a:srgbClr val="3F3F3F"/>
                </a:solidFill>
                <a:latin typeface="Trebuchet MS"/>
                <a:ea typeface="Trebuchet MS"/>
                <a:cs typeface="Trebuchet MS"/>
                <a:sym typeface="Trebuchet MS"/>
              </a:defRPr>
            </a:lvl3pPr>
            <a:lvl4pPr indent="-274319" lvl="3" marL="1828800" marR="0" rtl="0" algn="l">
              <a:spcBef>
                <a:spcPts val="750"/>
              </a:spcBef>
              <a:spcAft>
                <a:spcPts val="0"/>
              </a:spcAft>
              <a:buClr>
                <a:schemeClr val="accent1"/>
              </a:buClr>
              <a:buSzPts val="720"/>
              <a:buFont typeface="Noto Sans Symbols"/>
              <a:buChar char="►"/>
              <a:defRPr b="0" i="0" sz="900" u="none" cap="none" strike="noStrike">
                <a:solidFill>
                  <a:srgbClr val="3F3F3F"/>
                </a:solidFill>
                <a:latin typeface="Trebuchet MS"/>
                <a:ea typeface="Trebuchet MS"/>
                <a:cs typeface="Trebuchet MS"/>
                <a:sym typeface="Trebuchet MS"/>
              </a:defRPr>
            </a:lvl4pPr>
            <a:lvl5pPr indent="-274320" lvl="4" marL="2286000" marR="0" rtl="0" algn="l">
              <a:spcBef>
                <a:spcPts val="750"/>
              </a:spcBef>
              <a:spcAft>
                <a:spcPts val="0"/>
              </a:spcAft>
              <a:buClr>
                <a:schemeClr val="accent1"/>
              </a:buClr>
              <a:buSzPts val="720"/>
              <a:buFont typeface="Noto Sans Symbols"/>
              <a:buChar char="►"/>
              <a:defRPr b="0" i="0" sz="900" u="none" cap="none" strike="noStrike">
                <a:solidFill>
                  <a:srgbClr val="3F3F3F"/>
                </a:solidFill>
                <a:latin typeface="Trebuchet MS"/>
                <a:ea typeface="Trebuchet MS"/>
                <a:cs typeface="Trebuchet MS"/>
                <a:sym typeface="Trebuchet MS"/>
              </a:defRPr>
            </a:lvl5pPr>
            <a:lvl6pPr indent="-274320" lvl="5" marL="2743200" marR="0" rtl="0" algn="l">
              <a:spcBef>
                <a:spcPts val="750"/>
              </a:spcBef>
              <a:spcAft>
                <a:spcPts val="0"/>
              </a:spcAft>
              <a:buClr>
                <a:schemeClr val="accent1"/>
              </a:buClr>
              <a:buSzPts val="720"/>
              <a:buFont typeface="Noto Sans Symbols"/>
              <a:buChar char="►"/>
              <a:defRPr b="0" i="0" sz="900" u="none" cap="none" strike="noStrike">
                <a:solidFill>
                  <a:srgbClr val="3F3F3F"/>
                </a:solidFill>
                <a:latin typeface="Trebuchet MS"/>
                <a:ea typeface="Trebuchet MS"/>
                <a:cs typeface="Trebuchet MS"/>
                <a:sym typeface="Trebuchet MS"/>
              </a:defRPr>
            </a:lvl6pPr>
            <a:lvl7pPr indent="-274320" lvl="6" marL="3200400" marR="0" rtl="0" algn="l">
              <a:spcBef>
                <a:spcPts val="750"/>
              </a:spcBef>
              <a:spcAft>
                <a:spcPts val="0"/>
              </a:spcAft>
              <a:buClr>
                <a:schemeClr val="accent1"/>
              </a:buClr>
              <a:buSzPts val="720"/>
              <a:buFont typeface="Noto Sans Symbols"/>
              <a:buChar char="►"/>
              <a:defRPr b="0" i="0" sz="900" u="none" cap="none" strike="noStrike">
                <a:solidFill>
                  <a:srgbClr val="3F3F3F"/>
                </a:solidFill>
                <a:latin typeface="Trebuchet MS"/>
                <a:ea typeface="Trebuchet MS"/>
                <a:cs typeface="Trebuchet MS"/>
                <a:sym typeface="Trebuchet MS"/>
              </a:defRPr>
            </a:lvl7pPr>
            <a:lvl8pPr indent="-274320" lvl="7" marL="3657600" marR="0" rtl="0" algn="l">
              <a:spcBef>
                <a:spcPts val="750"/>
              </a:spcBef>
              <a:spcAft>
                <a:spcPts val="0"/>
              </a:spcAft>
              <a:buClr>
                <a:schemeClr val="accent1"/>
              </a:buClr>
              <a:buSzPts val="720"/>
              <a:buFont typeface="Noto Sans Symbols"/>
              <a:buChar char="►"/>
              <a:defRPr b="0" i="0" sz="900" u="none" cap="none" strike="noStrike">
                <a:solidFill>
                  <a:srgbClr val="3F3F3F"/>
                </a:solidFill>
                <a:latin typeface="Trebuchet MS"/>
                <a:ea typeface="Trebuchet MS"/>
                <a:cs typeface="Trebuchet MS"/>
                <a:sym typeface="Trebuchet MS"/>
              </a:defRPr>
            </a:lvl8pPr>
            <a:lvl9pPr indent="-274320" lvl="8" marL="4114800" marR="0" rtl="0" algn="l">
              <a:spcBef>
                <a:spcPts val="750"/>
              </a:spcBef>
              <a:spcAft>
                <a:spcPts val="0"/>
              </a:spcAft>
              <a:buClr>
                <a:schemeClr val="accent1"/>
              </a:buClr>
              <a:buSzPts val="720"/>
              <a:buFont typeface="Noto Sans Symbols"/>
              <a:buChar char="►"/>
              <a:defRPr b="0" i="0" sz="900" u="none" cap="none" strike="noStrike">
                <a:solidFill>
                  <a:srgbClr val="3F3F3F"/>
                </a:solidFill>
                <a:latin typeface="Trebuchet MS"/>
                <a:ea typeface="Trebuchet MS"/>
                <a:cs typeface="Trebuchet MS"/>
                <a:sym typeface="Trebuchet MS"/>
              </a:defRPr>
            </a:lvl9pPr>
          </a:lstStyle>
          <a:p/>
        </p:txBody>
      </p:sp>
      <p:sp>
        <p:nvSpPr>
          <p:cNvPr id="19" name="Google Shape;19;p20"/>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675" u="none" cap="none" strike="noStrike">
                <a:solidFill>
                  <a:srgbClr val="888888"/>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0" name="Google Shape;20;p20"/>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675" u="none" cap="none" strike="noStrike">
                <a:solidFill>
                  <a:srgbClr val="888888"/>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1" name="Google Shape;21;p20"/>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675" u="none" cap="none" strike="noStrike">
                <a:solidFill>
                  <a:schemeClr val="accent1"/>
                </a:solidFill>
                <a:latin typeface="Trebuchet MS"/>
                <a:ea typeface="Trebuchet MS"/>
                <a:cs typeface="Trebuchet MS"/>
                <a:sym typeface="Trebuchet MS"/>
              </a:defRPr>
            </a:lvl1pPr>
            <a:lvl2pPr indent="0" lvl="1" marL="0" marR="0" rtl="0" algn="r">
              <a:spcBef>
                <a:spcPts val="0"/>
              </a:spcBef>
              <a:buNone/>
              <a:defRPr b="0" i="0" sz="675" u="none" cap="none" strike="noStrike">
                <a:solidFill>
                  <a:schemeClr val="accent1"/>
                </a:solidFill>
                <a:latin typeface="Trebuchet MS"/>
                <a:ea typeface="Trebuchet MS"/>
                <a:cs typeface="Trebuchet MS"/>
                <a:sym typeface="Trebuchet MS"/>
              </a:defRPr>
            </a:lvl2pPr>
            <a:lvl3pPr indent="0" lvl="2" marL="0" marR="0" rtl="0" algn="r">
              <a:spcBef>
                <a:spcPts val="0"/>
              </a:spcBef>
              <a:buNone/>
              <a:defRPr b="0" i="0" sz="675" u="none" cap="none" strike="noStrike">
                <a:solidFill>
                  <a:schemeClr val="accent1"/>
                </a:solidFill>
                <a:latin typeface="Trebuchet MS"/>
                <a:ea typeface="Trebuchet MS"/>
                <a:cs typeface="Trebuchet MS"/>
                <a:sym typeface="Trebuchet MS"/>
              </a:defRPr>
            </a:lvl3pPr>
            <a:lvl4pPr indent="0" lvl="3" marL="0" marR="0" rtl="0" algn="r">
              <a:spcBef>
                <a:spcPts val="0"/>
              </a:spcBef>
              <a:buNone/>
              <a:defRPr b="0" i="0" sz="675" u="none" cap="none" strike="noStrike">
                <a:solidFill>
                  <a:schemeClr val="accent1"/>
                </a:solidFill>
                <a:latin typeface="Trebuchet MS"/>
                <a:ea typeface="Trebuchet MS"/>
                <a:cs typeface="Trebuchet MS"/>
                <a:sym typeface="Trebuchet MS"/>
              </a:defRPr>
            </a:lvl4pPr>
            <a:lvl5pPr indent="0" lvl="4" marL="0" marR="0" rtl="0" algn="r">
              <a:spcBef>
                <a:spcPts val="0"/>
              </a:spcBef>
              <a:buNone/>
              <a:defRPr b="0" i="0" sz="675" u="none" cap="none" strike="noStrike">
                <a:solidFill>
                  <a:schemeClr val="accent1"/>
                </a:solidFill>
                <a:latin typeface="Trebuchet MS"/>
                <a:ea typeface="Trebuchet MS"/>
                <a:cs typeface="Trebuchet MS"/>
                <a:sym typeface="Trebuchet MS"/>
              </a:defRPr>
            </a:lvl5pPr>
            <a:lvl6pPr indent="0" lvl="5" marL="0" marR="0" rtl="0" algn="r">
              <a:spcBef>
                <a:spcPts val="0"/>
              </a:spcBef>
              <a:buNone/>
              <a:defRPr b="0" i="0" sz="675" u="none" cap="none" strike="noStrike">
                <a:solidFill>
                  <a:schemeClr val="accent1"/>
                </a:solidFill>
                <a:latin typeface="Trebuchet MS"/>
                <a:ea typeface="Trebuchet MS"/>
                <a:cs typeface="Trebuchet MS"/>
                <a:sym typeface="Trebuchet MS"/>
              </a:defRPr>
            </a:lvl6pPr>
            <a:lvl7pPr indent="0" lvl="6" marL="0" marR="0" rtl="0" algn="r">
              <a:spcBef>
                <a:spcPts val="0"/>
              </a:spcBef>
              <a:buNone/>
              <a:defRPr b="0" i="0" sz="675" u="none" cap="none" strike="noStrike">
                <a:solidFill>
                  <a:schemeClr val="accent1"/>
                </a:solidFill>
                <a:latin typeface="Trebuchet MS"/>
                <a:ea typeface="Trebuchet MS"/>
                <a:cs typeface="Trebuchet MS"/>
                <a:sym typeface="Trebuchet MS"/>
              </a:defRPr>
            </a:lvl7pPr>
            <a:lvl8pPr indent="0" lvl="7" marL="0" marR="0" rtl="0" algn="r">
              <a:spcBef>
                <a:spcPts val="0"/>
              </a:spcBef>
              <a:buNone/>
              <a:defRPr b="0" i="0" sz="675" u="none" cap="none" strike="noStrike">
                <a:solidFill>
                  <a:schemeClr val="accent1"/>
                </a:solidFill>
                <a:latin typeface="Trebuchet MS"/>
                <a:ea typeface="Trebuchet MS"/>
                <a:cs typeface="Trebuchet MS"/>
                <a:sym typeface="Trebuchet MS"/>
              </a:defRPr>
            </a:lvl8pPr>
            <a:lvl9pPr indent="0" lvl="8" marL="0" marR="0" rtl="0" algn="r">
              <a:spcBef>
                <a:spcPts val="0"/>
              </a:spcBef>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image" Target="../media/image3.png"/><Relationship Id="rId5" Type="http://schemas.openxmlformats.org/officeDocument/2006/relationships/image" Target="../media/image12.png"/><Relationship Id="rId6" Type="http://schemas.openxmlformats.org/officeDocument/2006/relationships/image" Target="../media/image19.png"/><Relationship Id="rId7"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3.png"/><Relationship Id="rId4" Type="http://schemas.openxmlformats.org/officeDocument/2006/relationships/image" Target="../media/image2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4.png"/><Relationship Id="rId4" Type="http://schemas.openxmlformats.org/officeDocument/2006/relationships/image" Target="../media/image14.png"/><Relationship Id="rId5" Type="http://schemas.openxmlformats.org/officeDocument/2006/relationships/image" Target="../media/image27.png"/><Relationship Id="rId6"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
          <p:cNvSpPr txBox="1"/>
          <p:nvPr>
            <p:ph type="title"/>
          </p:nvPr>
        </p:nvSpPr>
        <p:spPr>
          <a:xfrm>
            <a:off x="762000" y="666750"/>
            <a:ext cx="4267200" cy="1137490"/>
          </a:xfrm>
          <a:prstGeom prst="rect">
            <a:avLst/>
          </a:prstGeom>
          <a:noFill/>
          <a:ln>
            <a:noFill/>
          </a:ln>
        </p:spPr>
        <p:txBody>
          <a:bodyPr anchorCtr="0" anchor="t" bIns="0" lIns="0" spcFirstLastPara="1" rIns="0" wrap="square" tIns="29200">
            <a:spAutoFit/>
          </a:bodyPr>
          <a:lstStyle/>
          <a:p>
            <a:pPr indent="0" lvl="0" marL="12700" marR="5080" rtl="0" algn="l">
              <a:spcBef>
                <a:spcPts val="0"/>
              </a:spcBef>
              <a:spcAft>
                <a:spcPts val="0"/>
              </a:spcAft>
              <a:buClr>
                <a:schemeClr val="accent1"/>
              </a:buClr>
              <a:buSzPts val="3600"/>
              <a:buFont typeface="Algerian"/>
              <a:buNone/>
            </a:pPr>
            <a:r>
              <a:rPr lang="en-US" sz="3600">
                <a:latin typeface="Algerian"/>
                <a:ea typeface="Algerian"/>
                <a:cs typeface="Algerian"/>
                <a:sym typeface="Algerian"/>
              </a:rPr>
              <a:t>Used  Hyundai  Car  Price  Prediction</a:t>
            </a:r>
            <a:endParaRPr sz="3600">
              <a:latin typeface="Algerian"/>
              <a:ea typeface="Algerian"/>
              <a:cs typeface="Algerian"/>
              <a:sym typeface="Algerian"/>
            </a:endParaRPr>
          </a:p>
        </p:txBody>
      </p:sp>
      <p:sp>
        <p:nvSpPr>
          <p:cNvPr id="144" name="Google Shape;144;p1"/>
          <p:cNvSpPr/>
          <p:nvPr/>
        </p:nvSpPr>
        <p:spPr>
          <a:xfrm>
            <a:off x="0" y="0"/>
            <a:ext cx="419100" cy="2690495"/>
          </a:xfrm>
          <a:custGeom>
            <a:rect b="b" l="l" r="r" t="t"/>
            <a:pathLst>
              <a:path extrusionOk="0" h="2690495" w="419100">
                <a:moveTo>
                  <a:pt x="418500" y="0"/>
                </a:moveTo>
                <a:lnTo>
                  <a:pt x="0" y="0"/>
                </a:lnTo>
                <a:lnTo>
                  <a:pt x="0" y="2690100"/>
                </a:lnTo>
                <a:lnTo>
                  <a:pt x="418500" y="2690100"/>
                </a:lnTo>
                <a:lnTo>
                  <a:pt x="418500" y="0"/>
                </a:lnTo>
                <a:close/>
              </a:path>
            </a:pathLst>
          </a:custGeom>
          <a:solidFill>
            <a:srgbClr val="455A6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145" name="Google Shape;145;p1"/>
          <p:cNvPicPr preferRelativeResize="0"/>
          <p:nvPr/>
        </p:nvPicPr>
        <p:blipFill rotWithShape="1">
          <a:blip r:embed="rId3">
            <a:alphaModFix/>
          </a:blip>
          <a:srcRect b="0" l="0" r="0" t="0"/>
          <a:stretch/>
        </p:blipFill>
        <p:spPr>
          <a:xfrm>
            <a:off x="4936536" y="440078"/>
            <a:ext cx="4037759" cy="3197194"/>
          </a:xfrm>
          <a:prstGeom prst="rect">
            <a:avLst/>
          </a:prstGeom>
          <a:noFill/>
          <a:ln>
            <a:noFill/>
          </a:ln>
        </p:spPr>
      </p:pic>
      <p:sp>
        <p:nvSpPr>
          <p:cNvPr id="146" name="Google Shape;146;p1"/>
          <p:cNvSpPr/>
          <p:nvPr/>
        </p:nvSpPr>
        <p:spPr>
          <a:xfrm>
            <a:off x="8829375" y="4075800"/>
            <a:ext cx="314960" cy="1068070"/>
          </a:xfrm>
          <a:custGeom>
            <a:rect b="b" l="l" r="r" t="t"/>
            <a:pathLst>
              <a:path extrusionOk="0" h="1068070" w="314959">
                <a:moveTo>
                  <a:pt x="314700" y="0"/>
                </a:moveTo>
                <a:lnTo>
                  <a:pt x="0" y="0"/>
                </a:lnTo>
                <a:lnTo>
                  <a:pt x="0" y="1067700"/>
                </a:lnTo>
                <a:lnTo>
                  <a:pt x="314700" y="1067700"/>
                </a:lnTo>
                <a:lnTo>
                  <a:pt x="3147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147" name="Google Shape;147;p1"/>
          <p:cNvSpPr/>
          <p:nvPr/>
        </p:nvSpPr>
        <p:spPr>
          <a:xfrm>
            <a:off x="8058774" y="92399"/>
            <a:ext cx="1085850" cy="131445"/>
          </a:xfrm>
          <a:custGeom>
            <a:rect b="b" l="l" r="r" t="t"/>
            <a:pathLst>
              <a:path extrusionOk="0" h="131445" w="1085850">
                <a:moveTo>
                  <a:pt x="1085400" y="0"/>
                </a:moveTo>
                <a:lnTo>
                  <a:pt x="0" y="0"/>
                </a:lnTo>
                <a:lnTo>
                  <a:pt x="0" y="131400"/>
                </a:lnTo>
                <a:lnTo>
                  <a:pt x="1085400" y="131400"/>
                </a:lnTo>
                <a:lnTo>
                  <a:pt x="1085400" y="0"/>
                </a:lnTo>
                <a:close/>
              </a:path>
            </a:pathLst>
          </a:custGeom>
          <a:solidFill>
            <a:srgbClr val="455A6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148" name="Google Shape;148;p1"/>
          <p:cNvPicPr preferRelativeResize="0"/>
          <p:nvPr/>
        </p:nvPicPr>
        <p:blipFill rotWithShape="1">
          <a:blip r:embed="rId4">
            <a:alphaModFix/>
          </a:blip>
          <a:srcRect b="0" l="0" r="0" t="0"/>
          <a:stretch/>
        </p:blipFill>
        <p:spPr>
          <a:xfrm>
            <a:off x="3171794" y="2894492"/>
            <a:ext cx="3581400" cy="1658458"/>
          </a:xfrm>
          <a:prstGeom prst="rect">
            <a:avLst/>
          </a:prstGeom>
          <a:noFill/>
          <a:ln>
            <a:noFill/>
          </a:ln>
        </p:spPr>
      </p:pic>
      <p:sp>
        <p:nvSpPr>
          <p:cNvPr id="149" name="Google Shape;149;p1"/>
          <p:cNvSpPr txBox="1"/>
          <p:nvPr/>
        </p:nvSpPr>
        <p:spPr>
          <a:xfrm>
            <a:off x="304800" y="3006330"/>
            <a:ext cx="2984832" cy="126188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Times New Roman"/>
                <a:ea typeface="Times New Roman"/>
                <a:cs typeface="Times New Roman"/>
                <a:sym typeface="Times New Roman"/>
              </a:rPr>
              <a:t>Presented by:</a:t>
            </a:r>
            <a:endParaRPr b="1" sz="20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1400">
                <a:solidFill>
                  <a:schemeClr val="dk1"/>
                </a:solidFill>
                <a:latin typeface="Cambria Math"/>
                <a:ea typeface="Cambria Math"/>
                <a:cs typeface="Cambria Math"/>
                <a:sym typeface="Cambria Math"/>
              </a:rPr>
              <a:t>Ayush Chourasiya</a:t>
            </a:r>
            <a:endParaRPr sz="1400">
              <a:solidFill>
                <a:schemeClr val="dk1"/>
              </a:solidFill>
              <a:latin typeface="Cambria Math"/>
              <a:ea typeface="Cambria Math"/>
              <a:cs typeface="Cambria Math"/>
              <a:sym typeface="Cambria Math"/>
            </a:endParaRPr>
          </a:p>
          <a:p>
            <a:pPr indent="0" lvl="0" marL="0" marR="0" rtl="0" algn="l">
              <a:spcBef>
                <a:spcPts val="0"/>
              </a:spcBef>
              <a:spcAft>
                <a:spcPts val="0"/>
              </a:spcAft>
              <a:buNone/>
            </a:pPr>
            <a:r>
              <a:rPr lang="en-US" sz="1400">
                <a:solidFill>
                  <a:schemeClr val="dk1"/>
                </a:solidFill>
                <a:latin typeface="Cambria Math"/>
                <a:ea typeface="Cambria Math"/>
                <a:cs typeface="Cambria Math"/>
                <a:sym typeface="Cambria Math"/>
              </a:rPr>
              <a:t>Akash Phatangare</a:t>
            </a:r>
            <a:endParaRPr sz="1400">
              <a:solidFill>
                <a:schemeClr val="dk1"/>
              </a:solidFill>
              <a:latin typeface="Cambria Math"/>
              <a:ea typeface="Cambria Math"/>
              <a:cs typeface="Cambria Math"/>
              <a:sym typeface="Cambria Math"/>
            </a:endParaRPr>
          </a:p>
          <a:p>
            <a:pPr indent="0" lvl="0" marL="0" marR="0" rtl="0" algn="l">
              <a:spcBef>
                <a:spcPts val="0"/>
              </a:spcBef>
              <a:spcAft>
                <a:spcPts val="0"/>
              </a:spcAft>
              <a:buNone/>
            </a:pPr>
            <a:r>
              <a:rPr lang="en-US" sz="1400">
                <a:solidFill>
                  <a:schemeClr val="dk1"/>
                </a:solidFill>
                <a:latin typeface="Cambria Math"/>
                <a:ea typeface="Cambria Math"/>
                <a:cs typeface="Cambria Math"/>
                <a:sym typeface="Cambria Math"/>
              </a:rPr>
              <a:t>Priyanka Chaurasia</a:t>
            </a:r>
            <a:endParaRPr/>
          </a:p>
          <a:p>
            <a:pPr indent="0" lvl="0" marL="0" marR="0" rtl="0" algn="l">
              <a:spcBef>
                <a:spcPts val="0"/>
              </a:spcBef>
              <a:spcAft>
                <a:spcPts val="0"/>
              </a:spcAft>
              <a:buNone/>
            </a:pPr>
            <a:r>
              <a:rPr lang="en-US" sz="1400">
                <a:solidFill>
                  <a:schemeClr val="dk1"/>
                </a:solidFill>
                <a:latin typeface="Cambria Math"/>
                <a:ea typeface="Cambria Math"/>
                <a:cs typeface="Cambria Math"/>
                <a:sym typeface="Cambria Math"/>
              </a:rPr>
              <a:t>Rohit Jadhav</a:t>
            </a:r>
            <a:endParaRPr sz="1400">
              <a:solidFill>
                <a:schemeClr val="dk1"/>
              </a:solidFill>
              <a:latin typeface="Cambria Math"/>
              <a:ea typeface="Cambria Math"/>
              <a:cs typeface="Cambria Math"/>
              <a:sym typeface="Cambria Math"/>
            </a:endParaRPr>
          </a:p>
        </p:txBody>
      </p:sp>
    </p:spTree>
  </p:cSld>
  <p:clrMapOvr>
    <a:masterClrMapping/>
  </p:clrMapOvr>
  <p:transition spd="slow">
    <p:wipe dir="l"/>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28" name="Shape 228"/>
        <p:cNvGrpSpPr/>
        <p:nvPr/>
      </p:nvGrpSpPr>
      <p:grpSpPr>
        <a:xfrm>
          <a:off x="0" y="0"/>
          <a:ext cx="0" cy="0"/>
          <a:chOff x="0" y="0"/>
          <a:chExt cx="0" cy="0"/>
        </a:xfrm>
      </p:grpSpPr>
      <p:sp>
        <p:nvSpPr>
          <p:cNvPr id="229" name="Google Shape;229;p10"/>
          <p:cNvSpPr txBox="1"/>
          <p:nvPr>
            <p:ph type="title"/>
          </p:nvPr>
        </p:nvSpPr>
        <p:spPr>
          <a:xfrm>
            <a:off x="685800" y="229870"/>
            <a:ext cx="6019800"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NUMERICAL DISTRIBUTION</a:t>
            </a:r>
            <a:endParaRPr b="1" sz="3200" u="sng">
              <a:latin typeface="Arial Rounded"/>
              <a:ea typeface="Arial Rounded"/>
              <a:cs typeface="Arial Rounded"/>
              <a:sym typeface="Arial Rounded"/>
            </a:endParaRPr>
          </a:p>
        </p:txBody>
      </p:sp>
      <p:sp>
        <p:nvSpPr>
          <p:cNvPr id="230" name="Google Shape;230;p10"/>
          <p:cNvSpPr/>
          <p:nvPr/>
        </p:nvSpPr>
        <p:spPr>
          <a:xfrm>
            <a:off x="0" y="0"/>
            <a:ext cx="2614930" cy="229870"/>
          </a:xfrm>
          <a:custGeom>
            <a:rect b="b" l="l" r="r" t="t"/>
            <a:pathLst>
              <a:path extrusionOk="0" h="229870" w="2614930">
                <a:moveTo>
                  <a:pt x="2614800" y="0"/>
                </a:moveTo>
                <a:lnTo>
                  <a:pt x="0" y="0"/>
                </a:lnTo>
                <a:lnTo>
                  <a:pt x="0" y="229800"/>
                </a:lnTo>
                <a:lnTo>
                  <a:pt x="2614800" y="2298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231" name="Google Shape;231;p10"/>
          <p:cNvPicPr preferRelativeResize="0"/>
          <p:nvPr/>
        </p:nvPicPr>
        <p:blipFill rotWithShape="1">
          <a:blip r:embed="rId3">
            <a:alphaModFix/>
          </a:blip>
          <a:srcRect b="0" l="0" r="0" t="0"/>
          <a:stretch/>
        </p:blipFill>
        <p:spPr>
          <a:xfrm>
            <a:off x="685800" y="892644"/>
            <a:ext cx="7772400" cy="2921332"/>
          </a:xfrm>
          <a:prstGeom prst="rect">
            <a:avLst/>
          </a:prstGeom>
          <a:noFill/>
          <a:ln>
            <a:noFill/>
          </a:ln>
          <a:effectLst>
            <a:outerShdw blurRad="292100" rotWithShape="0" algn="tl" dir="2700000" dist="139700">
              <a:srgbClr val="333333">
                <a:alpha val="64705"/>
              </a:srgbClr>
            </a:outerShdw>
          </a:effectLst>
        </p:spPr>
      </p:pic>
      <p:sp>
        <p:nvSpPr>
          <p:cNvPr id="232" name="Google Shape;232;p10"/>
          <p:cNvSpPr txBox="1"/>
          <p:nvPr/>
        </p:nvSpPr>
        <p:spPr>
          <a:xfrm>
            <a:off x="685800" y="4095750"/>
            <a:ext cx="7772400" cy="830997"/>
          </a:xfrm>
          <a:prstGeom prst="rect">
            <a:avLst/>
          </a:prstGeom>
          <a:gradFill>
            <a:gsLst>
              <a:gs pos="0">
                <a:srgbClr val="F4E3C1"/>
              </a:gs>
              <a:gs pos="88000">
                <a:srgbClr val="E9C15D"/>
              </a:gs>
              <a:gs pos="100000">
                <a:srgbClr val="E9C15D"/>
              </a:gs>
            </a:gsLst>
            <a:lin ang="5400000" scaled="0"/>
          </a:gradFill>
          <a:ln cap="rnd" cmpd="sng" w="12700">
            <a:solidFill>
              <a:schemeClr val="accent3"/>
            </a:solidFill>
            <a:prstDash val="solid"/>
            <a:round/>
            <a:headEnd len="sm" w="sm" type="none"/>
            <a:tailEnd len="sm" w="sm" type="none"/>
          </a:ln>
        </p:spPr>
        <p:txBody>
          <a:bodyPr anchorCtr="0" anchor="t" bIns="45700" lIns="91425" spcFirstLastPara="1" rIns="91425" wrap="square" tIns="45700">
            <a:spAutoFit/>
          </a:bodyPr>
          <a:lstStyle/>
          <a:p>
            <a:pPr indent="-228600" lvl="0" marL="228600" marR="0" rtl="0" algn="l">
              <a:spcBef>
                <a:spcPts val="0"/>
              </a:spcBef>
              <a:spcAft>
                <a:spcPts val="0"/>
              </a:spcAft>
              <a:buClr>
                <a:schemeClr val="dk1"/>
              </a:buClr>
              <a:buSzPts val="1200"/>
              <a:buFont typeface="Arial"/>
              <a:buAutoNum type="arabicPeriod"/>
            </a:pPr>
            <a:r>
              <a:rPr lang="en-US" sz="1200">
                <a:solidFill>
                  <a:schemeClr val="dk1"/>
                </a:solidFill>
                <a:latin typeface="Arial"/>
                <a:ea typeface="Arial"/>
                <a:cs typeface="Arial"/>
                <a:sym typeface="Arial"/>
              </a:rPr>
              <a:t>The plot displays the distribution of each numerical variables in individual histogram, such as Year, Price, Total Driven, Tax(£), MPG, and Engine Size. </a:t>
            </a:r>
            <a:endParaRPr/>
          </a:p>
          <a:p>
            <a:pPr indent="0" lvl="0" marL="0" marR="0" rtl="0" algn="l">
              <a:spcBef>
                <a:spcPts val="0"/>
              </a:spcBef>
              <a:spcAft>
                <a:spcPts val="0"/>
              </a:spcAft>
              <a:buNone/>
            </a:pPr>
            <a:r>
              <a:rPr lang="en-US" sz="1200">
                <a:solidFill>
                  <a:schemeClr val="dk1"/>
                </a:solidFill>
                <a:latin typeface="Arial"/>
                <a:ea typeface="Arial"/>
                <a:cs typeface="Arial"/>
                <a:sym typeface="Arial"/>
              </a:rPr>
              <a:t>2.   By examining the histograms, we can observe the frequency and range of values for each variable,    providing insights into their distribution patterns and potential outliers.</a:t>
            </a:r>
            <a:endParaRPr sz="1200">
              <a:solidFill>
                <a:schemeClr val="dk1"/>
              </a:solidFill>
              <a:latin typeface="Arial"/>
              <a:ea typeface="Arial"/>
              <a:cs typeface="Arial"/>
              <a:sym typeface="Arial"/>
            </a:endParaRPr>
          </a:p>
        </p:txBody>
      </p:sp>
    </p:spTree>
  </p:cSld>
  <p:clrMapOvr>
    <a:masterClrMapping/>
  </p:clrMapOvr>
  <p:transition spd="slow">
    <p:wipe dir="l"/>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36" name="Shape 236"/>
        <p:cNvGrpSpPr/>
        <p:nvPr/>
      </p:nvGrpSpPr>
      <p:grpSpPr>
        <a:xfrm>
          <a:off x="0" y="0"/>
          <a:ext cx="0" cy="0"/>
          <a:chOff x="0" y="0"/>
          <a:chExt cx="0" cy="0"/>
        </a:xfrm>
      </p:grpSpPr>
      <p:sp>
        <p:nvSpPr>
          <p:cNvPr id="237" name="Google Shape;237;p11"/>
          <p:cNvSpPr txBox="1"/>
          <p:nvPr>
            <p:ph type="title"/>
          </p:nvPr>
        </p:nvSpPr>
        <p:spPr>
          <a:xfrm>
            <a:off x="403447" y="849179"/>
            <a:ext cx="4669011" cy="228268"/>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1400"/>
              <a:buFont typeface="Tahoma"/>
              <a:buNone/>
            </a:pPr>
            <a:r>
              <a:rPr lang="en-US" sz="1400">
                <a:latin typeface="Tahoma"/>
                <a:ea typeface="Tahoma"/>
                <a:cs typeface="Tahoma"/>
                <a:sym typeface="Tahoma"/>
              </a:rPr>
              <a:t>Relationship between transmission vs Fuel Type vs model</a:t>
            </a:r>
            <a:endParaRPr sz="1400">
              <a:latin typeface="Tahoma"/>
              <a:ea typeface="Tahoma"/>
              <a:cs typeface="Tahoma"/>
              <a:sym typeface="Tahoma"/>
            </a:endParaRPr>
          </a:p>
        </p:txBody>
      </p:sp>
      <p:sp>
        <p:nvSpPr>
          <p:cNvPr id="238" name="Google Shape;238;p11"/>
          <p:cNvSpPr/>
          <p:nvPr/>
        </p:nvSpPr>
        <p:spPr>
          <a:xfrm>
            <a:off x="0" y="0"/>
            <a:ext cx="2614930" cy="229870"/>
          </a:xfrm>
          <a:custGeom>
            <a:rect b="b" l="l" r="r" t="t"/>
            <a:pathLst>
              <a:path extrusionOk="0" h="229870" w="2614930">
                <a:moveTo>
                  <a:pt x="2614800" y="0"/>
                </a:moveTo>
                <a:lnTo>
                  <a:pt x="0" y="0"/>
                </a:lnTo>
                <a:lnTo>
                  <a:pt x="0" y="229800"/>
                </a:lnTo>
                <a:lnTo>
                  <a:pt x="2614800" y="2298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239" name="Google Shape;239;p11"/>
          <p:cNvPicPr preferRelativeResize="0"/>
          <p:nvPr/>
        </p:nvPicPr>
        <p:blipFill rotWithShape="1">
          <a:blip r:embed="rId3">
            <a:alphaModFix/>
          </a:blip>
          <a:srcRect b="0" l="0" r="0" t="0"/>
          <a:stretch/>
        </p:blipFill>
        <p:spPr>
          <a:xfrm>
            <a:off x="403447" y="1200151"/>
            <a:ext cx="3863753" cy="3011356"/>
          </a:xfrm>
          <a:prstGeom prst="rect">
            <a:avLst/>
          </a:prstGeom>
          <a:noFill/>
          <a:ln>
            <a:noFill/>
          </a:ln>
          <a:effectLst>
            <a:outerShdw blurRad="292100" rotWithShape="0" algn="tl" dir="2700000" dist="139700">
              <a:srgbClr val="333333">
                <a:alpha val="64705"/>
              </a:srgbClr>
            </a:outerShdw>
          </a:effectLst>
        </p:spPr>
      </p:pic>
      <p:pic>
        <p:nvPicPr>
          <p:cNvPr id="240" name="Google Shape;240;p11"/>
          <p:cNvPicPr preferRelativeResize="0"/>
          <p:nvPr/>
        </p:nvPicPr>
        <p:blipFill rotWithShape="1">
          <a:blip r:embed="rId4">
            <a:alphaModFix/>
          </a:blip>
          <a:srcRect b="0" l="0" r="0" t="0"/>
          <a:stretch/>
        </p:blipFill>
        <p:spPr>
          <a:xfrm>
            <a:off x="452905" y="4476750"/>
            <a:ext cx="3890495" cy="465566"/>
          </a:xfrm>
          <a:prstGeom prst="rect">
            <a:avLst/>
          </a:prstGeom>
          <a:noFill/>
          <a:ln>
            <a:noFill/>
          </a:ln>
          <a:effectLst>
            <a:outerShdw blurRad="292100" rotWithShape="0" algn="tl" dir="2700000" dist="139700">
              <a:srgbClr val="333333">
                <a:alpha val="64705"/>
              </a:srgbClr>
            </a:outerShdw>
          </a:effectLst>
        </p:spPr>
      </p:pic>
      <p:pic>
        <p:nvPicPr>
          <p:cNvPr id="241" name="Google Shape;241;p11"/>
          <p:cNvPicPr preferRelativeResize="0"/>
          <p:nvPr/>
        </p:nvPicPr>
        <p:blipFill rotWithShape="1">
          <a:blip r:embed="rId5">
            <a:alphaModFix/>
          </a:blip>
          <a:srcRect b="0" l="0" r="0" t="0"/>
          <a:stretch/>
        </p:blipFill>
        <p:spPr>
          <a:xfrm>
            <a:off x="4692833" y="1200151"/>
            <a:ext cx="3482982" cy="2543156"/>
          </a:xfrm>
          <a:prstGeom prst="rect">
            <a:avLst/>
          </a:prstGeom>
          <a:noFill/>
          <a:ln>
            <a:noFill/>
          </a:ln>
          <a:effectLst>
            <a:outerShdw blurRad="292100" rotWithShape="0" algn="tl" dir="2700000" dist="139700">
              <a:srgbClr val="333333">
                <a:alpha val="64705"/>
              </a:srgbClr>
            </a:outerShdw>
          </a:effectLst>
        </p:spPr>
      </p:pic>
      <p:pic>
        <p:nvPicPr>
          <p:cNvPr id="242" name="Google Shape;242;p11"/>
          <p:cNvPicPr preferRelativeResize="0"/>
          <p:nvPr/>
        </p:nvPicPr>
        <p:blipFill rotWithShape="1">
          <a:blip r:embed="rId6">
            <a:alphaModFix/>
          </a:blip>
          <a:srcRect b="0" l="0" r="0" t="0"/>
          <a:stretch/>
        </p:blipFill>
        <p:spPr>
          <a:xfrm>
            <a:off x="5111334" y="3863298"/>
            <a:ext cx="2645980" cy="246730"/>
          </a:xfrm>
          <a:prstGeom prst="rect">
            <a:avLst/>
          </a:prstGeom>
          <a:noFill/>
          <a:ln>
            <a:noFill/>
          </a:ln>
          <a:effectLst>
            <a:outerShdw blurRad="292100" rotWithShape="0" algn="tl" dir="2700000" dist="139700">
              <a:srgbClr val="333333">
                <a:alpha val="64705"/>
              </a:srgbClr>
            </a:outerShdw>
          </a:effectLst>
        </p:spPr>
      </p:pic>
      <p:pic>
        <p:nvPicPr>
          <p:cNvPr id="243" name="Google Shape;243;p11"/>
          <p:cNvPicPr preferRelativeResize="0"/>
          <p:nvPr/>
        </p:nvPicPr>
        <p:blipFill rotWithShape="1">
          <a:blip r:embed="rId7">
            <a:alphaModFix/>
          </a:blip>
          <a:srcRect b="0" l="0" r="0" t="0"/>
          <a:stretch/>
        </p:blipFill>
        <p:spPr>
          <a:xfrm>
            <a:off x="4689483" y="4476750"/>
            <a:ext cx="3768717" cy="465566"/>
          </a:xfrm>
          <a:prstGeom prst="rect">
            <a:avLst/>
          </a:prstGeom>
          <a:noFill/>
          <a:ln>
            <a:noFill/>
          </a:ln>
          <a:effectLst>
            <a:outerShdw blurRad="292100" rotWithShape="0" algn="tl" dir="2700000" dist="139700">
              <a:srgbClr val="333333">
                <a:alpha val="64705"/>
              </a:srgbClr>
            </a:outerShdw>
          </a:effectLst>
        </p:spPr>
      </p:pic>
      <p:sp>
        <p:nvSpPr>
          <p:cNvPr id="244" name="Google Shape;244;p11"/>
          <p:cNvSpPr txBox="1"/>
          <p:nvPr/>
        </p:nvSpPr>
        <p:spPr>
          <a:xfrm>
            <a:off x="-486224" y="206380"/>
            <a:ext cx="5768752" cy="520655"/>
          </a:xfrm>
          <a:prstGeom prst="rect">
            <a:avLst/>
          </a:prstGeom>
          <a:noFill/>
          <a:ln>
            <a:noFill/>
          </a:ln>
        </p:spPr>
        <p:txBody>
          <a:bodyPr anchorCtr="0" anchor="ctr" bIns="0" lIns="0" spcFirstLastPara="1" rIns="0" wrap="square" tIns="12700">
            <a:spAutoFit/>
          </a:bodyPr>
          <a:lstStyle/>
          <a:p>
            <a:pPr indent="0" lvl="0" marL="12700" marR="0" rtl="0" algn="ctr">
              <a:spcBef>
                <a:spcPts val="0"/>
              </a:spcBef>
              <a:spcAft>
                <a:spcPts val="0"/>
              </a:spcAft>
              <a:buClr>
                <a:schemeClr val="accent1"/>
              </a:buClr>
              <a:buSzPts val="3200"/>
              <a:buFont typeface="Trebuchet MS"/>
              <a:buNone/>
            </a:pPr>
            <a:r>
              <a:rPr lang="en-US" sz="3200" u="sng" cap="none">
                <a:solidFill>
                  <a:schemeClr val="accent1"/>
                </a:solidFill>
                <a:latin typeface="Trebuchet MS"/>
                <a:ea typeface="Trebuchet MS"/>
                <a:cs typeface="Trebuchet MS"/>
                <a:sym typeface="Trebuchet MS"/>
              </a:rPr>
              <a:t>CHI-SQUARE</a:t>
            </a:r>
            <a:r>
              <a:rPr lang="en-US" sz="3300" u="sng" cap="none">
                <a:solidFill>
                  <a:schemeClr val="accent1"/>
                </a:solidFill>
                <a:latin typeface="Trebuchet MS"/>
                <a:ea typeface="Trebuchet MS"/>
                <a:cs typeface="Trebuchet MS"/>
                <a:sym typeface="Trebuchet MS"/>
              </a:rPr>
              <a:t> ANALYSIS</a:t>
            </a:r>
            <a:endParaRPr/>
          </a:p>
        </p:txBody>
      </p:sp>
    </p:spTree>
  </p:cSld>
  <p:clrMapOvr>
    <a:masterClrMapping/>
  </p:clrMapOvr>
  <p:transition spd="slow">
    <p:wipe dir="l"/>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48" name="Shape 248"/>
        <p:cNvGrpSpPr/>
        <p:nvPr/>
      </p:nvGrpSpPr>
      <p:grpSpPr>
        <a:xfrm>
          <a:off x="0" y="0"/>
          <a:ext cx="0" cy="0"/>
          <a:chOff x="0" y="0"/>
          <a:chExt cx="0" cy="0"/>
        </a:xfrm>
      </p:grpSpPr>
      <p:sp>
        <p:nvSpPr>
          <p:cNvPr id="249" name="Google Shape;249;p12"/>
          <p:cNvSpPr txBox="1"/>
          <p:nvPr>
            <p:ph type="title"/>
          </p:nvPr>
        </p:nvSpPr>
        <p:spPr>
          <a:xfrm>
            <a:off x="457200" y="361950"/>
            <a:ext cx="5715000"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PEARSON CORRELATION</a:t>
            </a:r>
            <a:endParaRPr b="1" sz="3200" u="sng">
              <a:latin typeface="Arial Rounded"/>
              <a:ea typeface="Arial Rounded"/>
              <a:cs typeface="Arial Rounded"/>
              <a:sym typeface="Arial Rounded"/>
            </a:endParaRPr>
          </a:p>
        </p:txBody>
      </p:sp>
      <p:sp>
        <p:nvSpPr>
          <p:cNvPr id="250" name="Google Shape;250;p12"/>
          <p:cNvSpPr/>
          <p:nvPr/>
        </p:nvSpPr>
        <p:spPr>
          <a:xfrm>
            <a:off x="0" y="0"/>
            <a:ext cx="2614930" cy="229870"/>
          </a:xfrm>
          <a:custGeom>
            <a:rect b="b" l="l" r="r" t="t"/>
            <a:pathLst>
              <a:path extrusionOk="0" h="229870" w="2614930">
                <a:moveTo>
                  <a:pt x="2614800" y="0"/>
                </a:moveTo>
                <a:lnTo>
                  <a:pt x="0" y="0"/>
                </a:lnTo>
                <a:lnTo>
                  <a:pt x="0" y="229800"/>
                </a:lnTo>
                <a:lnTo>
                  <a:pt x="2614800" y="2298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251" name="Google Shape;251;p12"/>
          <p:cNvPicPr preferRelativeResize="0"/>
          <p:nvPr/>
        </p:nvPicPr>
        <p:blipFill rotWithShape="1">
          <a:blip r:embed="rId3">
            <a:alphaModFix/>
          </a:blip>
          <a:srcRect b="0" l="0" r="0" t="0"/>
          <a:stretch/>
        </p:blipFill>
        <p:spPr>
          <a:xfrm>
            <a:off x="457200" y="1123950"/>
            <a:ext cx="5494059" cy="3293879"/>
          </a:xfrm>
          <a:prstGeom prst="rect">
            <a:avLst/>
          </a:prstGeom>
          <a:noFill/>
          <a:ln>
            <a:noFill/>
          </a:ln>
          <a:effectLst>
            <a:outerShdw blurRad="292100" rotWithShape="0" algn="tl" dir="2700000" dist="139700">
              <a:srgbClr val="333333">
                <a:alpha val="64705"/>
              </a:srgbClr>
            </a:outerShdw>
          </a:effectLst>
        </p:spPr>
      </p:pic>
      <p:sp>
        <p:nvSpPr>
          <p:cNvPr id="252" name="Google Shape;252;p12"/>
          <p:cNvSpPr txBox="1"/>
          <p:nvPr/>
        </p:nvSpPr>
        <p:spPr>
          <a:xfrm>
            <a:off x="6477000" y="1339728"/>
            <a:ext cx="1905000" cy="2677656"/>
          </a:xfrm>
          <a:prstGeom prst="rect">
            <a:avLst/>
          </a:prstGeom>
          <a:gradFill>
            <a:gsLst>
              <a:gs pos="0">
                <a:srgbClr val="F4E3C1"/>
              </a:gs>
              <a:gs pos="88000">
                <a:srgbClr val="E9C15D"/>
              </a:gs>
              <a:gs pos="100000">
                <a:srgbClr val="E9C15D"/>
              </a:gs>
            </a:gsLst>
            <a:lin ang="5400000" scaled="0"/>
          </a:gradFill>
          <a:ln cap="rnd" cmpd="sng" w="12700">
            <a:solidFill>
              <a:schemeClr val="accent3"/>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The Pearson correlation heat map reveals the strength of linear relationships between variables.</a:t>
            </a:r>
            <a:endParaRPr/>
          </a:p>
          <a:p>
            <a:pPr indent="0" lvl="0" marL="0" marR="0" rtl="0" algn="l">
              <a:spcBef>
                <a:spcPts val="0"/>
              </a:spcBef>
              <a:spcAft>
                <a:spcPts val="0"/>
              </a:spcAft>
              <a:buNone/>
            </a:pPr>
            <a:r>
              <a:t/>
            </a:r>
            <a:endParaRPr sz="1200">
              <a:solidFill>
                <a:schemeClr val="dk1"/>
              </a:solidFill>
              <a:latin typeface="Arial"/>
              <a:ea typeface="Arial"/>
              <a:cs typeface="Arial"/>
              <a:sym typeface="Arial"/>
            </a:endParaRPr>
          </a:p>
          <a:p>
            <a:pPr indent="0" lvl="0" marL="0" marR="0" rtl="0" algn="l">
              <a:spcBef>
                <a:spcPts val="0"/>
              </a:spcBef>
              <a:spcAft>
                <a:spcPts val="0"/>
              </a:spcAft>
              <a:buNone/>
            </a:pPr>
            <a:r>
              <a:rPr lang="en-US" sz="1200">
                <a:solidFill>
                  <a:schemeClr val="dk1"/>
                </a:solidFill>
                <a:latin typeface="Arial"/>
                <a:ea typeface="Arial"/>
                <a:cs typeface="Arial"/>
                <a:sym typeface="Arial"/>
              </a:rPr>
              <a:t>The price demonstrates a strong positive correlation with the Model, Engine size and year, while a weak correlation is observed with Total Driven, Fuel Type and mpg.</a:t>
            </a:r>
            <a:endParaRPr sz="1200">
              <a:solidFill>
                <a:schemeClr val="dk1"/>
              </a:solidFill>
              <a:latin typeface="Arial"/>
              <a:ea typeface="Arial"/>
              <a:cs typeface="Arial"/>
              <a:sym typeface="Arial"/>
            </a:endParaRPr>
          </a:p>
        </p:txBody>
      </p:sp>
    </p:spTree>
  </p:cSld>
  <p:clrMapOvr>
    <a:masterClrMapping/>
  </p:clrMapOvr>
  <p:transition spd="slow">
    <p:wipe dir="l"/>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56" name="Shape 256"/>
        <p:cNvGrpSpPr/>
        <p:nvPr/>
      </p:nvGrpSpPr>
      <p:grpSpPr>
        <a:xfrm>
          <a:off x="0" y="0"/>
          <a:ext cx="0" cy="0"/>
          <a:chOff x="0" y="0"/>
          <a:chExt cx="0" cy="0"/>
        </a:xfrm>
      </p:grpSpPr>
      <p:sp>
        <p:nvSpPr>
          <p:cNvPr id="257" name="Google Shape;257;p13"/>
          <p:cNvSpPr txBox="1"/>
          <p:nvPr>
            <p:ph type="title"/>
          </p:nvPr>
        </p:nvSpPr>
        <p:spPr>
          <a:xfrm>
            <a:off x="533400" y="333075"/>
            <a:ext cx="5105400"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MODEL PERFORMANCE</a:t>
            </a:r>
            <a:endParaRPr/>
          </a:p>
        </p:txBody>
      </p:sp>
      <p:sp>
        <p:nvSpPr>
          <p:cNvPr id="258" name="Google Shape;258;p13"/>
          <p:cNvSpPr/>
          <p:nvPr/>
        </p:nvSpPr>
        <p:spPr>
          <a:xfrm>
            <a:off x="0" y="0"/>
            <a:ext cx="2614930" cy="229870"/>
          </a:xfrm>
          <a:custGeom>
            <a:rect b="b" l="l" r="r" t="t"/>
            <a:pathLst>
              <a:path extrusionOk="0" h="229870" w="2614930">
                <a:moveTo>
                  <a:pt x="2614800" y="0"/>
                </a:moveTo>
                <a:lnTo>
                  <a:pt x="0" y="0"/>
                </a:lnTo>
                <a:lnTo>
                  <a:pt x="0" y="229800"/>
                </a:lnTo>
                <a:lnTo>
                  <a:pt x="2614800" y="2298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259" name="Google Shape;259;p13"/>
          <p:cNvSpPr/>
          <p:nvPr/>
        </p:nvSpPr>
        <p:spPr>
          <a:xfrm>
            <a:off x="228600" y="4731076"/>
            <a:ext cx="7848599" cy="307777"/>
          </a:xfrm>
          <a:prstGeom prst="rect">
            <a:avLst/>
          </a:prstGeom>
          <a:solidFill>
            <a:schemeClr val="lt1"/>
          </a:solidFill>
          <a:ln cap="rnd" cmpd="sng" w="19050">
            <a:solidFill>
              <a:schemeClr val="accent2"/>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374151"/>
                </a:solidFill>
                <a:latin typeface="Arial"/>
                <a:ea typeface="Arial"/>
                <a:cs typeface="Arial"/>
                <a:sym typeface="Arial"/>
              </a:rPr>
              <a:t>Performance of models evaluated and compared to </a:t>
            </a:r>
            <a:r>
              <a:rPr lang="en-US" sz="1400">
                <a:solidFill>
                  <a:schemeClr val="dk1"/>
                </a:solidFill>
                <a:latin typeface="Arial"/>
                <a:ea typeface="Arial"/>
                <a:cs typeface="Arial"/>
                <a:sym typeface="Arial"/>
              </a:rPr>
              <a:t>identify the top-performing model</a:t>
            </a:r>
            <a:endParaRPr/>
          </a:p>
        </p:txBody>
      </p:sp>
      <p:pic>
        <p:nvPicPr>
          <p:cNvPr id="260" name="Google Shape;260;p13"/>
          <p:cNvPicPr preferRelativeResize="0"/>
          <p:nvPr/>
        </p:nvPicPr>
        <p:blipFill rotWithShape="1">
          <a:blip r:embed="rId3">
            <a:alphaModFix/>
          </a:blip>
          <a:srcRect b="0" l="0" r="0" t="0"/>
          <a:stretch/>
        </p:blipFill>
        <p:spPr>
          <a:xfrm>
            <a:off x="533400" y="1074571"/>
            <a:ext cx="5791200" cy="3282132"/>
          </a:xfrm>
          <a:prstGeom prst="rect">
            <a:avLst/>
          </a:prstGeom>
          <a:noFill/>
          <a:ln>
            <a:noFill/>
          </a:ln>
          <a:effectLst>
            <a:outerShdw blurRad="292100" rotWithShape="0" algn="tl" dir="2700000" dist="139700">
              <a:srgbClr val="333333">
                <a:alpha val="64705"/>
              </a:srgbClr>
            </a:outerShdw>
          </a:effectLst>
        </p:spPr>
      </p:pic>
      <p:sp>
        <p:nvSpPr>
          <p:cNvPr id="261" name="Google Shape;261;p13"/>
          <p:cNvSpPr txBox="1"/>
          <p:nvPr/>
        </p:nvSpPr>
        <p:spPr>
          <a:xfrm>
            <a:off x="6705600" y="915144"/>
            <a:ext cx="2286000" cy="3600986"/>
          </a:xfrm>
          <a:prstGeom prst="rect">
            <a:avLst/>
          </a:prstGeom>
          <a:gradFill>
            <a:gsLst>
              <a:gs pos="0">
                <a:srgbClr val="BDD5B6"/>
              </a:gs>
              <a:gs pos="88000">
                <a:srgbClr val="74AC5E"/>
              </a:gs>
              <a:gs pos="100000">
                <a:srgbClr val="74AC5E"/>
              </a:gs>
            </a:gsLst>
            <a:lin ang="5400000" scaled="0"/>
          </a:gradFill>
          <a:ln cap="rnd" cmpd="sng" w="12700">
            <a:solidFill>
              <a:schemeClr val="accent2"/>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The graph compares the performance of different models, including Linear Regression, Decision Tree, Random Forest, and SVR, based on evaluation metrics such as Mean Squared Error (MSE), Mean Absolute Error (MAE), and R-squared scores. 2. The Random Forest model shows the lowest MSE and MAE values, indicating better accuracy and precision in predicting the target variable. 3. With an R-squared score of 0.93, the Random Forest model demonstrates a strong correlation between the predicted and actual value</a:t>
            </a:r>
            <a:endParaRPr sz="1200">
              <a:solidFill>
                <a:schemeClr val="dk1"/>
              </a:solidFill>
              <a:latin typeface="Arial"/>
              <a:ea typeface="Arial"/>
              <a:cs typeface="Arial"/>
              <a:sym typeface="Arial"/>
            </a:endParaRPr>
          </a:p>
        </p:txBody>
      </p:sp>
    </p:spTree>
  </p:cSld>
  <p:clrMapOvr>
    <a:masterClrMapping/>
  </p:clrMapOvr>
  <p:transition spd="slow">
    <p:wipe dir="l"/>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65" name="Shape 265"/>
        <p:cNvGrpSpPr/>
        <p:nvPr/>
      </p:nvGrpSpPr>
      <p:grpSpPr>
        <a:xfrm>
          <a:off x="0" y="0"/>
          <a:ext cx="0" cy="0"/>
          <a:chOff x="0" y="0"/>
          <a:chExt cx="0" cy="0"/>
        </a:xfrm>
      </p:grpSpPr>
      <p:sp>
        <p:nvSpPr>
          <p:cNvPr id="266" name="Google Shape;266;p14"/>
          <p:cNvSpPr txBox="1"/>
          <p:nvPr>
            <p:ph type="title"/>
          </p:nvPr>
        </p:nvSpPr>
        <p:spPr>
          <a:xfrm>
            <a:off x="1143000" y="342965"/>
            <a:ext cx="5753100"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rgbClr val="6C911C"/>
              </a:buClr>
              <a:buSzPts val="3200"/>
              <a:buFont typeface="Arial Rounded"/>
              <a:buNone/>
            </a:pPr>
            <a:r>
              <a:rPr b="1" lang="en-US" sz="3200" u="sng">
                <a:solidFill>
                  <a:srgbClr val="6C911C"/>
                </a:solidFill>
                <a:latin typeface="Arial Rounded"/>
                <a:ea typeface="Arial Rounded"/>
                <a:cs typeface="Arial Rounded"/>
                <a:sym typeface="Arial Rounded"/>
              </a:rPr>
              <a:t>GRID SEARCH CV TUNING </a:t>
            </a:r>
            <a:endParaRPr/>
          </a:p>
        </p:txBody>
      </p:sp>
      <p:sp>
        <p:nvSpPr>
          <p:cNvPr id="267" name="Google Shape;267;p14"/>
          <p:cNvSpPr/>
          <p:nvPr/>
        </p:nvSpPr>
        <p:spPr>
          <a:xfrm>
            <a:off x="0" y="0"/>
            <a:ext cx="2614930" cy="229870"/>
          </a:xfrm>
          <a:custGeom>
            <a:rect b="b" l="l" r="r" t="t"/>
            <a:pathLst>
              <a:path extrusionOk="0" h="229870" w="2614930">
                <a:moveTo>
                  <a:pt x="2614800" y="0"/>
                </a:moveTo>
                <a:lnTo>
                  <a:pt x="0" y="0"/>
                </a:lnTo>
                <a:lnTo>
                  <a:pt x="0" y="229800"/>
                </a:lnTo>
                <a:lnTo>
                  <a:pt x="2614800" y="2298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268" name="Google Shape;268;p14"/>
          <p:cNvSpPr/>
          <p:nvPr/>
        </p:nvSpPr>
        <p:spPr>
          <a:xfrm>
            <a:off x="533400" y="4080372"/>
            <a:ext cx="8382000" cy="830997"/>
          </a:xfrm>
          <a:prstGeom prst="rect">
            <a:avLst/>
          </a:prstGeom>
          <a:noFill/>
          <a:ln>
            <a:noFill/>
          </a:ln>
        </p:spPr>
        <p:txBody>
          <a:bodyPr anchorCtr="0" anchor="t" bIns="45700" lIns="91425" spcFirstLastPara="1" rIns="91425" wrap="square" tIns="45700">
            <a:spAutoFit/>
          </a:bodyPr>
          <a:lstStyle/>
          <a:p>
            <a:pPr indent="-228600" lvl="0" marL="228600" marR="0" rtl="0" algn="l">
              <a:spcBef>
                <a:spcPts val="0"/>
              </a:spcBef>
              <a:spcAft>
                <a:spcPts val="0"/>
              </a:spcAft>
              <a:buClr>
                <a:schemeClr val="dk1"/>
              </a:buClr>
              <a:buSzPts val="1200"/>
              <a:buFont typeface="Arial"/>
              <a:buAutoNum type="arabicPeriod"/>
            </a:pPr>
            <a:r>
              <a:rPr lang="en-US" sz="1200">
                <a:solidFill>
                  <a:schemeClr val="dk1"/>
                </a:solidFill>
                <a:latin typeface="Arial"/>
                <a:ea typeface="Arial"/>
                <a:cs typeface="Arial"/>
                <a:sym typeface="Arial"/>
              </a:rPr>
              <a:t>The hyper parameter grid defines a set of values for key parameters in the Random Forest model. </a:t>
            </a:r>
            <a:endParaRPr sz="1200">
              <a:solidFill>
                <a:schemeClr val="dk1"/>
              </a:solidFill>
              <a:latin typeface="Arial"/>
              <a:ea typeface="Arial"/>
              <a:cs typeface="Arial"/>
              <a:sym typeface="Arial"/>
            </a:endParaRPr>
          </a:p>
          <a:p>
            <a:pPr indent="0" lvl="0" marL="0" marR="0" rtl="0" algn="l">
              <a:spcBef>
                <a:spcPts val="0"/>
              </a:spcBef>
              <a:spcAft>
                <a:spcPts val="0"/>
              </a:spcAft>
              <a:buNone/>
            </a:pPr>
            <a:r>
              <a:t/>
            </a:r>
            <a:endParaRPr sz="1200">
              <a:solidFill>
                <a:schemeClr val="dk1"/>
              </a:solidFill>
              <a:latin typeface="Arial"/>
              <a:ea typeface="Arial"/>
              <a:cs typeface="Arial"/>
              <a:sym typeface="Arial"/>
            </a:endParaRPr>
          </a:p>
          <a:p>
            <a:pPr indent="0" lvl="0" marL="0" marR="0" rtl="0" algn="l">
              <a:spcBef>
                <a:spcPts val="0"/>
              </a:spcBef>
              <a:spcAft>
                <a:spcPts val="0"/>
              </a:spcAft>
              <a:buNone/>
            </a:pPr>
            <a:r>
              <a:rPr lang="en-US" sz="1200">
                <a:solidFill>
                  <a:schemeClr val="dk1"/>
                </a:solidFill>
                <a:latin typeface="Arial"/>
                <a:ea typeface="Arial"/>
                <a:cs typeface="Arial"/>
                <a:sym typeface="Arial"/>
              </a:rPr>
              <a:t>2. The best hyper parameters for the Random Forest model were determined to be max_depth=10, min_samples_leaf=1, min_samples_split=5, and n_estimators=150, resulting in a mean cross-validation score of 0.9323</a:t>
            </a:r>
            <a:r>
              <a:rPr lang="en-US" sz="1200">
                <a:solidFill>
                  <a:schemeClr val="dk1"/>
                </a:solidFill>
                <a:latin typeface="Trebuchet MS"/>
                <a:ea typeface="Trebuchet MS"/>
                <a:cs typeface="Trebuchet MS"/>
                <a:sym typeface="Trebuchet MS"/>
              </a:rPr>
              <a:t>.</a:t>
            </a:r>
            <a:endParaRPr sz="1200">
              <a:solidFill>
                <a:schemeClr val="dk1"/>
              </a:solidFill>
              <a:latin typeface="Tahoma"/>
              <a:ea typeface="Tahoma"/>
              <a:cs typeface="Tahoma"/>
              <a:sym typeface="Tahoma"/>
            </a:endParaRPr>
          </a:p>
        </p:txBody>
      </p:sp>
      <p:pic>
        <p:nvPicPr>
          <p:cNvPr id="269" name="Google Shape;269;p14"/>
          <p:cNvPicPr preferRelativeResize="0"/>
          <p:nvPr/>
        </p:nvPicPr>
        <p:blipFill rotWithShape="1">
          <a:blip r:embed="rId3">
            <a:alphaModFix/>
          </a:blip>
          <a:srcRect b="18874" l="25882" r="35831" t="27925"/>
          <a:stretch/>
        </p:blipFill>
        <p:spPr>
          <a:xfrm>
            <a:off x="533400" y="1047750"/>
            <a:ext cx="7620000" cy="2666893"/>
          </a:xfrm>
          <a:prstGeom prst="rect">
            <a:avLst/>
          </a:prstGeom>
          <a:noFill/>
          <a:ln>
            <a:noFill/>
          </a:ln>
          <a:effectLst>
            <a:outerShdw blurRad="292100" rotWithShape="0" algn="tl" dir="2700000" dist="139700">
              <a:srgbClr val="333333">
                <a:alpha val="64705"/>
              </a:srgbClr>
            </a:outerShdw>
          </a:effectLst>
        </p:spPr>
      </p:pic>
    </p:spTree>
  </p:cSld>
  <p:clrMapOvr>
    <a:masterClrMapping/>
  </p:clrMapOvr>
  <p:transition spd="slow">
    <p:wipe dir="l"/>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73" name="Shape 273"/>
        <p:cNvGrpSpPr/>
        <p:nvPr/>
      </p:nvGrpSpPr>
      <p:grpSpPr>
        <a:xfrm>
          <a:off x="0" y="0"/>
          <a:ext cx="0" cy="0"/>
          <a:chOff x="0" y="0"/>
          <a:chExt cx="0" cy="0"/>
        </a:xfrm>
      </p:grpSpPr>
      <p:sp>
        <p:nvSpPr>
          <p:cNvPr id="274" name="Google Shape;274;p15"/>
          <p:cNvSpPr txBox="1"/>
          <p:nvPr>
            <p:ph type="title"/>
          </p:nvPr>
        </p:nvSpPr>
        <p:spPr>
          <a:xfrm>
            <a:off x="914400" y="229870"/>
            <a:ext cx="7391400"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POLYNOMIAL REGRESSION MODEL</a:t>
            </a:r>
            <a:endParaRPr/>
          </a:p>
        </p:txBody>
      </p:sp>
      <p:sp>
        <p:nvSpPr>
          <p:cNvPr id="275" name="Google Shape;275;p15"/>
          <p:cNvSpPr/>
          <p:nvPr/>
        </p:nvSpPr>
        <p:spPr>
          <a:xfrm>
            <a:off x="0" y="0"/>
            <a:ext cx="2614930" cy="229870"/>
          </a:xfrm>
          <a:custGeom>
            <a:rect b="b" l="l" r="r" t="t"/>
            <a:pathLst>
              <a:path extrusionOk="0" h="229870" w="2614930">
                <a:moveTo>
                  <a:pt x="2614800" y="0"/>
                </a:moveTo>
                <a:lnTo>
                  <a:pt x="0" y="0"/>
                </a:lnTo>
                <a:lnTo>
                  <a:pt x="0" y="229800"/>
                </a:lnTo>
                <a:lnTo>
                  <a:pt x="2614800" y="2298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276" name="Google Shape;276;p15"/>
          <p:cNvSpPr/>
          <p:nvPr/>
        </p:nvSpPr>
        <p:spPr>
          <a:xfrm>
            <a:off x="731904" y="4171950"/>
            <a:ext cx="838200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rgbClr val="374151"/>
                </a:solidFill>
                <a:latin typeface="Tahoma"/>
                <a:ea typeface="Tahoma"/>
                <a:cs typeface="Tahoma"/>
                <a:sym typeface="Tahoma"/>
              </a:rPr>
              <a:t> </a:t>
            </a:r>
            <a:r>
              <a:rPr lang="en-US" sz="1200">
                <a:solidFill>
                  <a:srgbClr val="374151"/>
                </a:solidFill>
                <a:latin typeface="Arial"/>
                <a:ea typeface="Arial"/>
                <a:cs typeface="Arial"/>
                <a:sym typeface="Arial"/>
              </a:rPr>
              <a:t>The KPI for the polynomial regression model is to compare its performance with other models. This can be done by evaluating metrics such as mean squared error (MSE), mean absolute error (MAE), and R-squared (R2) score, which indicate how well the model fits the data and predicts used car prices.</a:t>
            </a:r>
            <a:endParaRPr sz="1200">
              <a:solidFill>
                <a:schemeClr val="dk1"/>
              </a:solidFill>
              <a:latin typeface="Arial"/>
              <a:ea typeface="Arial"/>
              <a:cs typeface="Arial"/>
              <a:sym typeface="Arial"/>
            </a:endParaRPr>
          </a:p>
        </p:txBody>
      </p:sp>
      <p:pic>
        <p:nvPicPr>
          <p:cNvPr id="277" name="Google Shape;277;p15"/>
          <p:cNvPicPr preferRelativeResize="0"/>
          <p:nvPr/>
        </p:nvPicPr>
        <p:blipFill rotWithShape="1">
          <a:blip r:embed="rId3">
            <a:alphaModFix/>
          </a:blip>
          <a:srcRect b="15910" l="25000" r="35000" t="30731"/>
          <a:stretch/>
        </p:blipFill>
        <p:spPr>
          <a:xfrm>
            <a:off x="914400" y="1047750"/>
            <a:ext cx="6172200" cy="2743200"/>
          </a:xfrm>
          <a:prstGeom prst="rect">
            <a:avLst/>
          </a:prstGeom>
          <a:noFill/>
          <a:ln>
            <a:noFill/>
          </a:ln>
          <a:effectLst>
            <a:outerShdw blurRad="292100" rotWithShape="0" algn="tl" dir="2700000" dist="139700">
              <a:srgbClr val="333333">
                <a:alpha val="64705"/>
              </a:srgbClr>
            </a:outerShdw>
          </a:effectLst>
        </p:spPr>
      </p:pic>
    </p:spTree>
  </p:cSld>
  <p:clrMapOvr>
    <a:masterClrMapping/>
  </p:clrMapOvr>
  <p:transition spd="slow">
    <p:wipe dir="l"/>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81" name="Shape 281"/>
        <p:cNvGrpSpPr/>
        <p:nvPr/>
      </p:nvGrpSpPr>
      <p:grpSpPr>
        <a:xfrm>
          <a:off x="0" y="0"/>
          <a:ext cx="0" cy="0"/>
          <a:chOff x="0" y="0"/>
          <a:chExt cx="0" cy="0"/>
        </a:xfrm>
      </p:grpSpPr>
      <p:sp>
        <p:nvSpPr>
          <p:cNvPr id="282" name="Google Shape;282;p16"/>
          <p:cNvSpPr txBox="1"/>
          <p:nvPr/>
        </p:nvSpPr>
        <p:spPr>
          <a:xfrm>
            <a:off x="533400" y="858728"/>
            <a:ext cx="8393376" cy="3691332"/>
          </a:xfrm>
          <a:prstGeom prst="rect">
            <a:avLst/>
          </a:prstGeom>
          <a:noFill/>
          <a:ln>
            <a:noFill/>
          </a:ln>
        </p:spPr>
        <p:txBody>
          <a:bodyPr anchorCtr="0" anchor="t" bIns="0" lIns="0" spcFirstLastPara="1" rIns="0" wrap="square" tIns="12700">
            <a:spAutoFit/>
          </a:bodyPr>
          <a:lstStyle/>
          <a:p>
            <a:pPr indent="-320675" lvl="0" marL="332740" marR="73660" rtl="0" algn="l">
              <a:lnSpc>
                <a:spcPct val="114999"/>
              </a:lnSpc>
              <a:spcBef>
                <a:spcPts val="0"/>
              </a:spcBef>
              <a:spcAft>
                <a:spcPts val="0"/>
              </a:spcAft>
              <a:buClr>
                <a:schemeClr val="dk1"/>
              </a:buClr>
              <a:buSzPts val="1200"/>
              <a:buFont typeface="Helvetica Neue"/>
              <a:buChar char="●"/>
            </a:pPr>
            <a:r>
              <a:rPr lang="en-US" sz="1200">
                <a:solidFill>
                  <a:schemeClr val="dk1"/>
                </a:solidFill>
                <a:latin typeface="Tahoma"/>
                <a:ea typeface="Tahoma"/>
                <a:cs typeface="Tahoma"/>
                <a:sym typeface="Tahoma"/>
              </a:rPr>
              <a:t>Error Distribution: After training our model, we analyzed the difference between the test and predicted values using a distribution plot. The errors followed a normal distribution with a mean close to zero. This indicates that our model's predictions are generally accurate, as the errors are minimal.</a:t>
            </a:r>
            <a:endParaRPr/>
          </a:p>
          <a:p>
            <a:pPr indent="-244475" lvl="0" marL="332740" marR="73660" rtl="0" algn="l">
              <a:lnSpc>
                <a:spcPct val="114999"/>
              </a:lnSpc>
              <a:spcBef>
                <a:spcPts val="100"/>
              </a:spcBef>
              <a:spcAft>
                <a:spcPts val="0"/>
              </a:spcAft>
              <a:buClr>
                <a:schemeClr val="dk1"/>
              </a:buClr>
              <a:buSzPts val="1200"/>
              <a:buFont typeface="Helvetica Neue"/>
              <a:buNone/>
            </a:pPr>
            <a:r>
              <a:t/>
            </a:r>
            <a:endParaRPr sz="1200">
              <a:solidFill>
                <a:schemeClr val="dk1"/>
              </a:solidFill>
              <a:latin typeface="Tahoma"/>
              <a:ea typeface="Tahoma"/>
              <a:cs typeface="Tahoma"/>
              <a:sym typeface="Tahoma"/>
            </a:endParaRPr>
          </a:p>
          <a:p>
            <a:pPr indent="-320675" lvl="0" marL="332740" marR="73660" rtl="0" algn="l">
              <a:lnSpc>
                <a:spcPct val="114999"/>
              </a:lnSpc>
              <a:spcBef>
                <a:spcPts val="100"/>
              </a:spcBef>
              <a:spcAft>
                <a:spcPts val="0"/>
              </a:spcAft>
              <a:buClr>
                <a:schemeClr val="dk1"/>
              </a:buClr>
              <a:buSzPts val="1200"/>
              <a:buFont typeface="Helvetica Neue"/>
              <a:buChar char="●"/>
            </a:pPr>
            <a:r>
              <a:rPr lang="en-US" sz="1200">
                <a:solidFill>
                  <a:schemeClr val="dk1"/>
                </a:solidFill>
                <a:latin typeface="Tahoma"/>
                <a:ea typeface="Tahoma"/>
                <a:cs typeface="Tahoma"/>
                <a:sym typeface="Tahoma"/>
              </a:rPr>
              <a:t>Scatter Plot Analysis: We plotted the test points against the predicted points using a scatter plot. The points aligned closely along the diagonal line, indicating a strong correlation between the predicted and actual values. This suggests that our model is effectively capturing the patterns and trends in the data.</a:t>
            </a:r>
            <a:endParaRPr/>
          </a:p>
          <a:p>
            <a:pPr indent="-244475" lvl="0" marL="332740" marR="73660" rtl="0" algn="l">
              <a:lnSpc>
                <a:spcPct val="114999"/>
              </a:lnSpc>
              <a:spcBef>
                <a:spcPts val="100"/>
              </a:spcBef>
              <a:spcAft>
                <a:spcPts val="0"/>
              </a:spcAft>
              <a:buClr>
                <a:schemeClr val="dk1"/>
              </a:buClr>
              <a:buSzPts val="1200"/>
              <a:buFont typeface="Helvetica Neue"/>
              <a:buNone/>
            </a:pPr>
            <a:r>
              <a:t/>
            </a:r>
            <a:endParaRPr sz="1200">
              <a:solidFill>
                <a:schemeClr val="dk1"/>
              </a:solidFill>
              <a:latin typeface="Tahoma"/>
              <a:ea typeface="Tahoma"/>
              <a:cs typeface="Tahoma"/>
              <a:sym typeface="Tahoma"/>
            </a:endParaRPr>
          </a:p>
          <a:p>
            <a:pPr indent="-320675" lvl="0" marL="332740" marR="73660" rtl="0" algn="l">
              <a:lnSpc>
                <a:spcPct val="114999"/>
              </a:lnSpc>
              <a:spcBef>
                <a:spcPts val="100"/>
              </a:spcBef>
              <a:spcAft>
                <a:spcPts val="0"/>
              </a:spcAft>
              <a:buClr>
                <a:schemeClr val="dk1"/>
              </a:buClr>
              <a:buSzPts val="1200"/>
              <a:buFont typeface="Helvetica Neue"/>
              <a:buChar char="●"/>
            </a:pPr>
            <a:r>
              <a:rPr lang="en-US" sz="1200">
                <a:solidFill>
                  <a:schemeClr val="dk1"/>
                </a:solidFill>
                <a:latin typeface="Tahoma"/>
                <a:ea typeface="Tahoma"/>
                <a:cs typeface="Tahoma"/>
                <a:sym typeface="Tahoma"/>
              </a:rPr>
              <a:t>Performance Metrics: We evaluated the performance of our model using metrics such as Root Mean Square Error (RMSE), R2 Score, and Mean Square Error (MSE). Our model achieved an RMSE of 1.36 and an MSE of 1.97 for the test and predicted test values. These metrics provide insights into the accuracy and precision of our model's predictions.</a:t>
            </a:r>
            <a:endParaRPr/>
          </a:p>
          <a:p>
            <a:pPr indent="-244475" lvl="0" marL="332740" marR="73660" rtl="0" algn="l">
              <a:lnSpc>
                <a:spcPct val="114999"/>
              </a:lnSpc>
              <a:spcBef>
                <a:spcPts val="100"/>
              </a:spcBef>
              <a:spcAft>
                <a:spcPts val="0"/>
              </a:spcAft>
              <a:buClr>
                <a:schemeClr val="dk1"/>
              </a:buClr>
              <a:buSzPts val="1200"/>
              <a:buFont typeface="Helvetica Neue"/>
              <a:buNone/>
            </a:pPr>
            <a:r>
              <a:t/>
            </a:r>
            <a:endParaRPr sz="1200">
              <a:solidFill>
                <a:schemeClr val="dk1"/>
              </a:solidFill>
              <a:latin typeface="Tahoma"/>
              <a:ea typeface="Tahoma"/>
              <a:cs typeface="Tahoma"/>
              <a:sym typeface="Tahoma"/>
            </a:endParaRPr>
          </a:p>
          <a:p>
            <a:pPr indent="-320675" lvl="0" marL="332740" marR="73660" rtl="0" algn="l">
              <a:lnSpc>
                <a:spcPct val="114999"/>
              </a:lnSpc>
              <a:spcBef>
                <a:spcPts val="100"/>
              </a:spcBef>
              <a:spcAft>
                <a:spcPts val="0"/>
              </a:spcAft>
              <a:buClr>
                <a:schemeClr val="dk1"/>
              </a:buClr>
              <a:buSzPts val="1200"/>
              <a:buFont typeface="Helvetica Neue"/>
              <a:buChar char="●"/>
            </a:pPr>
            <a:r>
              <a:rPr lang="en-US" sz="1200">
                <a:solidFill>
                  <a:schemeClr val="dk1"/>
                </a:solidFill>
                <a:latin typeface="Tahoma"/>
                <a:ea typeface="Tahoma"/>
                <a:cs typeface="Tahoma"/>
                <a:sym typeface="Tahoma"/>
              </a:rPr>
              <a:t>Accuracy Score: While accuracy score is typically used for classification tasks, we adapted it to assess the accuracy of our regression model. By setting a cutoff based on MSE, we classified predictions as either correct or incorrect. Our model achieved an accuracy score of 93.4%, indicating its effectiveness in predicting used car prices.</a:t>
            </a:r>
            <a:endParaRPr/>
          </a:p>
          <a:p>
            <a:pPr indent="0" lvl="0" marL="12065" marR="73660" rtl="0" algn="l">
              <a:lnSpc>
                <a:spcPct val="114999"/>
              </a:lnSpc>
              <a:spcBef>
                <a:spcPts val="100"/>
              </a:spcBef>
              <a:spcAft>
                <a:spcPts val="0"/>
              </a:spcAft>
              <a:buNone/>
            </a:pPr>
            <a:r>
              <a:t/>
            </a:r>
            <a:endParaRPr sz="1200">
              <a:solidFill>
                <a:schemeClr val="dk1"/>
              </a:solidFill>
              <a:latin typeface="Tahoma"/>
              <a:ea typeface="Tahoma"/>
              <a:cs typeface="Tahoma"/>
              <a:sym typeface="Tahoma"/>
            </a:endParaRPr>
          </a:p>
        </p:txBody>
      </p:sp>
      <p:sp>
        <p:nvSpPr>
          <p:cNvPr id="283" name="Google Shape;283;p16"/>
          <p:cNvSpPr/>
          <p:nvPr/>
        </p:nvSpPr>
        <p:spPr>
          <a:xfrm>
            <a:off x="6529200" y="148625"/>
            <a:ext cx="2614930" cy="315595"/>
          </a:xfrm>
          <a:custGeom>
            <a:rect b="b" l="l" r="r" t="t"/>
            <a:pathLst>
              <a:path extrusionOk="0" h="315595" w="2614929">
                <a:moveTo>
                  <a:pt x="2614800" y="0"/>
                </a:moveTo>
                <a:lnTo>
                  <a:pt x="0" y="0"/>
                </a:lnTo>
                <a:lnTo>
                  <a:pt x="0" y="315599"/>
                </a:lnTo>
                <a:lnTo>
                  <a:pt x="2614800" y="315599"/>
                </a:lnTo>
                <a:lnTo>
                  <a:pt x="2614800" y="0"/>
                </a:lnTo>
                <a:close/>
              </a:path>
            </a:pathLst>
          </a:custGeom>
          <a:solidFill>
            <a:srgbClr val="455A6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284" name="Google Shape;284;p16"/>
          <p:cNvSpPr/>
          <p:nvPr/>
        </p:nvSpPr>
        <p:spPr>
          <a:xfrm>
            <a:off x="0" y="4799400"/>
            <a:ext cx="2614930" cy="344170"/>
          </a:xfrm>
          <a:custGeom>
            <a:rect b="b" l="l" r="r" t="t"/>
            <a:pathLst>
              <a:path extrusionOk="0" h="344170" w="2614930">
                <a:moveTo>
                  <a:pt x="2614800" y="0"/>
                </a:moveTo>
                <a:lnTo>
                  <a:pt x="0" y="0"/>
                </a:lnTo>
                <a:lnTo>
                  <a:pt x="0" y="344100"/>
                </a:lnTo>
                <a:lnTo>
                  <a:pt x="2614800" y="3441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285" name="Google Shape;285;p16"/>
          <p:cNvSpPr txBox="1"/>
          <p:nvPr>
            <p:ph type="title"/>
          </p:nvPr>
        </p:nvSpPr>
        <p:spPr>
          <a:xfrm>
            <a:off x="533400" y="156207"/>
            <a:ext cx="3286124" cy="505267"/>
          </a:xfrm>
          <a:prstGeom prst="rect">
            <a:avLst/>
          </a:prstGeom>
          <a:noFill/>
          <a:ln>
            <a:noFill/>
          </a:ln>
        </p:spPr>
        <p:txBody>
          <a:bodyPr anchorCtr="0" anchor="t" bIns="0" lIns="0" spcFirstLastPara="1" rIns="0" wrap="square" tIns="12700">
            <a:spAutoFit/>
          </a:bodyPr>
          <a:lstStyle/>
          <a:p>
            <a:pPr indent="0" lvl="0" marL="13334"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OBSERVATION</a:t>
            </a:r>
            <a:endParaRPr b="1" sz="3200" u="sng">
              <a:latin typeface="Arial Rounded"/>
              <a:ea typeface="Arial Rounded"/>
              <a:cs typeface="Arial Rounded"/>
              <a:sym typeface="Arial Rounded"/>
            </a:endParaRPr>
          </a:p>
        </p:txBody>
      </p:sp>
    </p:spTree>
  </p:cSld>
  <p:clrMapOvr>
    <a:masterClrMapping/>
  </p:clrMapOvr>
  <p:transition spd="slow">
    <p:wipe dir="l"/>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89" name="Shape 289"/>
        <p:cNvGrpSpPr/>
        <p:nvPr/>
      </p:nvGrpSpPr>
      <p:grpSpPr>
        <a:xfrm>
          <a:off x="0" y="0"/>
          <a:ext cx="0" cy="0"/>
          <a:chOff x="0" y="0"/>
          <a:chExt cx="0" cy="0"/>
        </a:xfrm>
      </p:grpSpPr>
      <p:sp>
        <p:nvSpPr>
          <p:cNvPr id="290" name="Google Shape;290;p17"/>
          <p:cNvSpPr txBox="1"/>
          <p:nvPr/>
        </p:nvSpPr>
        <p:spPr>
          <a:xfrm>
            <a:off x="408869" y="3714750"/>
            <a:ext cx="3251200" cy="903605"/>
          </a:xfrm>
          <a:prstGeom prst="rect">
            <a:avLst/>
          </a:prstGeom>
          <a:noFill/>
          <a:ln>
            <a:noFill/>
          </a:ln>
        </p:spPr>
        <p:txBody>
          <a:bodyPr anchorCtr="0" anchor="t" bIns="0" lIns="0" spcFirstLastPara="1" rIns="0" wrap="square" tIns="201275">
            <a:spAutoFit/>
          </a:bodyPr>
          <a:lstStyle/>
          <a:p>
            <a:pPr indent="0" lvl="0" marL="12700" marR="0" rtl="0" algn="l">
              <a:lnSpc>
                <a:spcPct val="100000"/>
              </a:lnSpc>
              <a:spcBef>
                <a:spcPts val="0"/>
              </a:spcBef>
              <a:spcAft>
                <a:spcPts val="0"/>
              </a:spcAft>
              <a:buNone/>
            </a:pPr>
            <a:r>
              <a:rPr lang="en-US" sz="2400" u="sng">
                <a:solidFill>
                  <a:srgbClr val="263238"/>
                </a:solidFill>
                <a:latin typeface="Times New Roman"/>
                <a:ea typeface="Times New Roman"/>
                <a:cs typeface="Times New Roman"/>
                <a:sym typeface="Times New Roman"/>
              </a:rPr>
              <a:t> </a:t>
            </a:r>
            <a:r>
              <a:rPr lang="en-US" sz="2400" u="sng">
                <a:solidFill>
                  <a:srgbClr val="263238"/>
                </a:solidFill>
                <a:latin typeface="Trebuchet MS"/>
                <a:ea typeface="Trebuchet MS"/>
                <a:cs typeface="Trebuchet MS"/>
                <a:sym typeface="Trebuchet MS"/>
              </a:rPr>
              <a:t>PREDICTED  PRICE	</a:t>
            </a:r>
            <a:endParaRPr sz="2400">
              <a:solidFill>
                <a:schemeClr val="dk1"/>
              </a:solidFill>
              <a:latin typeface="Trebuchet MS"/>
              <a:ea typeface="Trebuchet MS"/>
              <a:cs typeface="Trebuchet MS"/>
              <a:sym typeface="Trebuchet MS"/>
            </a:endParaRPr>
          </a:p>
          <a:p>
            <a:pPr indent="0" lvl="0" marL="97790" marR="0" rtl="0" algn="l">
              <a:lnSpc>
                <a:spcPct val="100000"/>
              </a:lnSpc>
              <a:spcBef>
                <a:spcPts val="865"/>
              </a:spcBef>
              <a:spcAft>
                <a:spcPts val="0"/>
              </a:spcAft>
              <a:buNone/>
            </a:pPr>
            <a:r>
              <a:rPr lang="en-US" sz="1400">
                <a:solidFill>
                  <a:srgbClr val="263238"/>
                </a:solidFill>
                <a:latin typeface="Tahoma"/>
                <a:ea typeface="Tahoma"/>
                <a:cs typeface="Tahoma"/>
                <a:sym typeface="Tahoma"/>
              </a:rPr>
              <a:t>The price predicted is  14499 Euro</a:t>
            </a:r>
            <a:endParaRPr sz="1400">
              <a:solidFill>
                <a:schemeClr val="dk1"/>
              </a:solidFill>
              <a:latin typeface="Tahoma"/>
              <a:ea typeface="Tahoma"/>
              <a:cs typeface="Tahoma"/>
              <a:sym typeface="Tahoma"/>
            </a:endParaRPr>
          </a:p>
        </p:txBody>
      </p:sp>
      <p:sp>
        <p:nvSpPr>
          <p:cNvPr id="291" name="Google Shape;291;p17"/>
          <p:cNvSpPr txBox="1"/>
          <p:nvPr/>
        </p:nvSpPr>
        <p:spPr>
          <a:xfrm>
            <a:off x="147680" y="1063661"/>
            <a:ext cx="3650615" cy="1153795"/>
          </a:xfrm>
          <a:prstGeom prst="rect">
            <a:avLst/>
          </a:prstGeom>
          <a:noFill/>
          <a:ln>
            <a:noFill/>
          </a:ln>
        </p:spPr>
        <p:txBody>
          <a:bodyPr anchorCtr="0" anchor="t" bIns="0" lIns="0" spcFirstLastPara="1" rIns="0" wrap="square" tIns="12700">
            <a:spAutoFit/>
          </a:bodyPr>
          <a:lstStyle/>
          <a:p>
            <a:pPr indent="0" lvl="0" marL="12700" marR="5080" rtl="0" algn="ctr">
              <a:lnSpc>
                <a:spcPct val="100000"/>
              </a:lnSpc>
              <a:spcBef>
                <a:spcPts val="0"/>
              </a:spcBef>
              <a:spcAft>
                <a:spcPts val="0"/>
              </a:spcAft>
              <a:buNone/>
            </a:pPr>
            <a:r>
              <a:rPr lang="en-US" sz="1400">
                <a:solidFill>
                  <a:schemeClr val="dk1"/>
                </a:solidFill>
                <a:latin typeface="Tahoma"/>
                <a:ea typeface="Tahoma"/>
                <a:cs typeface="Tahoma"/>
                <a:sym typeface="Tahoma"/>
              </a:rPr>
              <a:t>The results are demonstrated in html page. The  features are entered and the selling price is  calculated in Euro.</a:t>
            </a:r>
            <a:endParaRPr sz="1400">
              <a:solidFill>
                <a:schemeClr val="dk1"/>
              </a:solidFill>
              <a:latin typeface="Tahoma"/>
              <a:ea typeface="Tahoma"/>
              <a:cs typeface="Tahoma"/>
              <a:sym typeface="Tahoma"/>
            </a:endParaRPr>
          </a:p>
          <a:p>
            <a:pPr indent="0" lvl="0" marL="280670" marR="0" rtl="0" algn="l">
              <a:lnSpc>
                <a:spcPct val="100000"/>
              </a:lnSpc>
              <a:spcBef>
                <a:spcPts val="960"/>
              </a:spcBef>
              <a:spcAft>
                <a:spcPts val="0"/>
              </a:spcAft>
              <a:buNone/>
            </a:pPr>
            <a:r>
              <a:rPr lang="en-US" sz="2400" u="sng">
                <a:solidFill>
                  <a:srgbClr val="263238"/>
                </a:solidFill>
                <a:latin typeface="Trebuchet MS"/>
                <a:ea typeface="Trebuchet MS"/>
                <a:cs typeface="Trebuchet MS"/>
                <a:sym typeface="Trebuchet MS"/>
              </a:rPr>
              <a:t>FEATURES	</a:t>
            </a:r>
            <a:endParaRPr sz="2400">
              <a:solidFill>
                <a:schemeClr val="dk1"/>
              </a:solidFill>
              <a:latin typeface="Trebuchet MS"/>
              <a:ea typeface="Trebuchet MS"/>
              <a:cs typeface="Trebuchet MS"/>
              <a:sym typeface="Trebuchet MS"/>
            </a:endParaRPr>
          </a:p>
        </p:txBody>
      </p:sp>
      <p:sp>
        <p:nvSpPr>
          <p:cNvPr id="292" name="Google Shape;292;p17"/>
          <p:cNvSpPr/>
          <p:nvPr/>
        </p:nvSpPr>
        <p:spPr>
          <a:xfrm>
            <a:off x="0" y="742013"/>
            <a:ext cx="3457575" cy="131445"/>
          </a:xfrm>
          <a:custGeom>
            <a:rect b="b" l="l" r="r" t="t"/>
            <a:pathLst>
              <a:path extrusionOk="0" h="131444" w="3457575">
                <a:moveTo>
                  <a:pt x="3457500" y="0"/>
                </a:moveTo>
                <a:lnTo>
                  <a:pt x="0" y="0"/>
                </a:lnTo>
                <a:lnTo>
                  <a:pt x="0" y="131400"/>
                </a:lnTo>
                <a:lnTo>
                  <a:pt x="3457500" y="131400"/>
                </a:lnTo>
                <a:lnTo>
                  <a:pt x="34575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293" name="Google Shape;293;p17"/>
          <p:cNvSpPr txBox="1"/>
          <p:nvPr/>
        </p:nvSpPr>
        <p:spPr>
          <a:xfrm>
            <a:off x="229889" y="2380321"/>
            <a:ext cx="1903711" cy="1449115"/>
          </a:xfrm>
          <a:prstGeom prst="rect">
            <a:avLst/>
          </a:prstGeom>
          <a:noFill/>
          <a:ln>
            <a:noFill/>
          </a:ln>
        </p:spPr>
        <p:txBody>
          <a:bodyPr anchorCtr="0" anchor="t" bIns="0" lIns="0" spcFirstLastPara="1" rIns="0" wrap="square" tIns="12700">
            <a:spAutoFit/>
          </a:bodyPr>
          <a:lstStyle/>
          <a:p>
            <a:pPr indent="0" lvl="0" marL="12700" marR="0" rtl="0" algn="l">
              <a:lnSpc>
                <a:spcPct val="119166"/>
              </a:lnSpc>
              <a:spcBef>
                <a:spcPts val="0"/>
              </a:spcBef>
              <a:spcAft>
                <a:spcPts val="0"/>
              </a:spcAft>
              <a:buNone/>
            </a:pPr>
            <a:r>
              <a:rPr lang="en-US" sz="1200">
                <a:solidFill>
                  <a:srgbClr val="263238"/>
                </a:solidFill>
                <a:latin typeface="Tahoma"/>
                <a:ea typeface="Tahoma"/>
                <a:cs typeface="Tahoma"/>
                <a:sym typeface="Tahoma"/>
              </a:rPr>
              <a:t>Model of a Car</a:t>
            </a:r>
            <a:endParaRPr sz="1200">
              <a:solidFill>
                <a:schemeClr val="dk1"/>
              </a:solidFill>
              <a:latin typeface="Tahoma"/>
              <a:ea typeface="Tahoma"/>
              <a:cs typeface="Tahoma"/>
              <a:sym typeface="Tahoma"/>
            </a:endParaRPr>
          </a:p>
          <a:p>
            <a:pPr indent="0" lvl="0" marL="12700" marR="315595" rtl="0" algn="l">
              <a:lnSpc>
                <a:spcPct val="119166"/>
              </a:lnSpc>
              <a:spcBef>
                <a:spcPts val="45"/>
              </a:spcBef>
              <a:spcAft>
                <a:spcPts val="0"/>
              </a:spcAft>
              <a:buNone/>
            </a:pPr>
            <a:r>
              <a:rPr lang="en-US" sz="1200">
                <a:solidFill>
                  <a:srgbClr val="263238"/>
                </a:solidFill>
                <a:latin typeface="Tahoma"/>
                <a:ea typeface="Tahoma"/>
                <a:cs typeface="Tahoma"/>
                <a:sym typeface="Tahoma"/>
              </a:rPr>
              <a:t>Year of Car Purchased </a:t>
            </a:r>
            <a:endParaRPr/>
          </a:p>
          <a:p>
            <a:pPr indent="0" lvl="0" marL="12700" marR="315595" rtl="0" algn="l">
              <a:lnSpc>
                <a:spcPct val="119166"/>
              </a:lnSpc>
              <a:spcBef>
                <a:spcPts val="45"/>
              </a:spcBef>
              <a:spcAft>
                <a:spcPts val="0"/>
              </a:spcAft>
              <a:buNone/>
            </a:pPr>
            <a:r>
              <a:rPr lang="en-US" sz="1200">
                <a:solidFill>
                  <a:srgbClr val="263238"/>
                </a:solidFill>
                <a:latin typeface="Tahoma"/>
                <a:ea typeface="Tahoma"/>
                <a:cs typeface="Tahoma"/>
                <a:sym typeface="Tahoma"/>
              </a:rPr>
              <a:t>Transmission</a:t>
            </a:r>
            <a:endParaRPr/>
          </a:p>
          <a:p>
            <a:pPr indent="0" lvl="0" marL="12700" marR="315595" rtl="0" algn="l">
              <a:lnSpc>
                <a:spcPct val="119166"/>
              </a:lnSpc>
              <a:spcBef>
                <a:spcPts val="45"/>
              </a:spcBef>
              <a:spcAft>
                <a:spcPts val="0"/>
              </a:spcAft>
              <a:buNone/>
            </a:pPr>
            <a:r>
              <a:rPr lang="en-US" sz="1200">
                <a:solidFill>
                  <a:srgbClr val="263238"/>
                </a:solidFill>
                <a:latin typeface="Tahoma"/>
                <a:ea typeface="Tahoma"/>
                <a:cs typeface="Tahoma"/>
                <a:sym typeface="Tahoma"/>
              </a:rPr>
              <a:t>Fuel Type</a:t>
            </a:r>
            <a:endParaRPr/>
          </a:p>
          <a:p>
            <a:pPr indent="0" lvl="0" marL="12700" marR="315595" rtl="0" algn="l">
              <a:lnSpc>
                <a:spcPct val="119166"/>
              </a:lnSpc>
              <a:spcBef>
                <a:spcPts val="45"/>
              </a:spcBef>
              <a:spcAft>
                <a:spcPts val="0"/>
              </a:spcAft>
              <a:buNone/>
            </a:pPr>
            <a:r>
              <a:rPr lang="en-US" sz="1200">
                <a:solidFill>
                  <a:srgbClr val="263238"/>
                </a:solidFill>
                <a:latin typeface="Tahoma"/>
                <a:ea typeface="Tahoma"/>
                <a:cs typeface="Tahoma"/>
                <a:sym typeface="Tahoma"/>
              </a:rPr>
              <a:t>Total miles Driven</a:t>
            </a:r>
            <a:endParaRPr/>
          </a:p>
          <a:p>
            <a:pPr indent="0" lvl="0" marL="12700" marR="315595" rtl="0" algn="l">
              <a:lnSpc>
                <a:spcPct val="119166"/>
              </a:lnSpc>
              <a:spcBef>
                <a:spcPts val="45"/>
              </a:spcBef>
              <a:spcAft>
                <a:spcPts val="0"/>
              </a:spcAft>
              <a:buNone/>
            </a:pPr>
            <a:r>
              <a:rPr lang="en-US" sz="1200">
                <a:solidFill>
                  <a:srgbClr val="263238"/>
                </a:solidFill>
                <a:latin typeface="Tahoma"/>
                <a:ea typeface="Tahoma"/>
                <a:cs typeface="Tahoma"/>
                <a:sym typeface="Tahoma"/>
              </a:rPr>
              <a:t>Tax</a:t>
            </a:r>
            <a:endParaRPr/>
          </a:p>
          <a:p>
            <a:pPr indent="0" lvl="0" marL="12700" marR="315595" rtl="0" algn="l">
              <a:lnSpc>
                <a:spcPct val="119166"/>
              </a:lnSpc>
              <a:spcBef>
                <a:spcPts val="45"/>
              </a:spcBef>
              <a:spcAft>
                <a:spcPts val="0"/>
              </a:spcAft>
              <a:buNone/>
            </a:pPr>
            <a:r>
              <a:rPr lang="en-US" sz="1200">
                <a:solidFill>
                  <a:srgbClr val="263238"/>
                </a:solidFill>
                <a:latin typeface="Tahoma"/>
                <a:ea typeface="Tahoma"/>
                <a:cs typeface="Tahoma"/>
                <a:sym typeface="Tahoma"/>
              </a:rPr>
              <a:t>MPG</a:t>
            </a:r>
            <a:endParaRPr/>
          </a:p>
          <a:p>
            <a:pPr indent="0" lvl="0" marL="12700" marR="315595" rtl="0" algn="l">
              <a:lnSpc>
                <a:spcPct val="119166"/>
              </a:lnSpc>
              <a:spcBef>
                <a:spcPts val="45"/>
              </a:spcBef>
              <a:spcAft>
                <a:spcPts val="0"/>
              </a:spcAft>
              <a:buNone/>
            </a:pPr>
            <a:r>
              <a:rPr lang="en-US" sz="1200">
                <a:solidFill>
                  <a:srgbClr val="263238"/>
                </a:solidFill>
                <a:latin typeface="Tahoma"/>
                <a:ea typeface="Tahoma"/>
                <a:cs typeface="Tahoma"/>
                <a:sym typeface="Tahoma"/>
              </a:rPr>
              <a:t>Engine Size</a:t>
            </a:r>
            <a:endParaRPr/>
          </a:p>
        </p:txBody>
      </p:sp>
      <p:sp>
        <p:nvSpPr>
          <p:cNvPr id="294" name="Google Shape;294;p17"/>
          <p:cNvSpPr txBox="1"/>
          <p:nvPr/>
        </p:nvSpPr>
        <p:spPr>
          <a:xfrm>
            <a:off x="2342372" y="2380321"/>
            <a:ext cx="1240716" cy="1449115"/>
          </a:xfrm>
          <a:prstGeom prst="rect">
            <a:avLst/>
          </a:prstGeom>
          <a:noFill/>
          <a:ln>
            <a:noFill/>
          </a:ln>
        </p:spPr>
        <p:txBody>
          <a:bodyPr anchorCtr="0" anchor="t" bIns="0" lIns="0" spcFirstLastPara="1" rIns="0" wrap="square" tIns="12700">
            <a:spAutoFit/>
          </a:bodyPr>
          <a:lstStyle/>
          <a:p>
            <a:pPr indent="0" lvl="0" marL="12700" marR="0" rtl="0" algn="l">
              <a:lnSpc>
                <a:spcPct val="119166"/>
              </a:lnSpc>
              <a:spcBef>
                <a:spcPts val="0"/>
              </a:spcBef>
              <a:spcAft>
                <a:spcPts val="0"/>
              </a:spcAft>
              <a:buNone/>
            </a:pPr>
            <a:r>
              <a:rPr lang="en-US" sz="1200">
                <a:solidFill>
                  <a:srgbClr val="263238"/>
                </a:solidFill>
                <a:latin typeface="Tahoma"/>
                <a:ea typeface="Tahoma"/>
                <a:cs typeface="Tahoma"/>
                <a:sym typeface="Tahoma"/>
              </a:rPr>
              <a:t>:	Tucson</a:t>
            </a:r>
            <a:endParaRPr sz="1200">
              <a:solidFill>
                <a:schemeClr val="dk1"/>
              </a:solidFill>
              <a:latin typeface="Tahoma"/>
              <a:ea typeface="Tahoma"/>
              <a:cs typeface="Tahoma"/>
              <a:sym typeface="Tahoma"/>
            </a:endParaRPr>
          </a:p>
          <a:p>
            <a:pPr indent="0" lvl="0" marL="12700" marR="0" rtl="0" algn="l">
              <a:lnSpc>
                <a:spcPct val="118750"/>
              </a:lnSpc>
              <a:spcBef>
                <a:spcPts val="0"/>
              </a:spcBef>
              <a:spcAft>
                <a:spcPts val="0"/>
              </a:spcAft>
              <a:buNone/>
            </a:pPr>
            <a:r>
              <a:rPr lang="en-US" sz="1200">
                <a:solidFill>
                  <a:srgbClr val="263238"/>
                </a:solidFill>
                <a:latin typeface="Tahoma"/>
                <a:ea typeface="Tahoma"/>
                <a:cs typeface="Tahoma"/>
                <a:sym typeface="Tahoma"/>
              </a:rPr>
              <a:t>:	2016</a:t>
            </a:r>
            <a:endParaRPr sz="1200">
              <a:solidFill>
                <a:schemeClr val="dk1"/>
              </a:solidFill>
              <a:latin typeface="Tahoma"/>
              <a:ea typeface="Tahoma"/>
              <a:cs typeface="Tahoma"/>
              <a:sym typeface="Tahoma"/>
            </a:endParaRPr>
          </a:p>
          <a:p>
            <a:pPr indent="0" lvl="0" marL="12700" marR="0" rtl="0" algn="l">
              <a:lnSpc>
                <a:spcPct val="118750"/>
              </a:lnSpc>
              <a:spcBef>
                <a:spcPts val="0"/>
              </a:spcBef>
              <a:spcAft>
                <a:spcPts val="0"/>
              </a:spcAft>
              <a:buNone/>
            </a:pPr>
            <a:r>
              <a:rPr lang="en-US" sz="1200">
                <a:solidFill>
                  <a:srgbClr val="263238"/>
                </a:solidFill>
                <a:latin typeface="Tahoma"/>
                <a:ea typeface="Tahoma"/>
                <a:cs typeface="Tahoma"/>
                <a:sym typeface="Tahoma"/>
              </a:rPr>
              <a:t>:	Automatic</a:t>
            </a:r>
            <a:endParaRPr sz="1200">
              <a:solidFill>
                <a:schemeClr val="dk1"/>
              </a:solidFill>
              <a:latin typeface="Tahoma"/>
              <a:ea typeface="Tahoma"/>
              <a:cs typeface="Tahoma"/>
              <a:sym typeface="Tahoma"/>
            </a:endParaRPr>
          </a:p>
          <a:p>
            <a:pPr indent="0" lvl="0" marL="12700" marR="0" rtl="0" algn="l">
              <a:lnSpc>
                <a:spcPct val="118750"/>
              </a:lnSpc>
              <a:spcBef>
                <a:spcPts val="0"/>
              </a:spcBef>
              <a:spcAft>
                <a:spcPts val="0"/>
              </a:spcAft>
              <a:buNone/>
            </a:pPr>
            <a:r>
              <a:rPr lang="en-US" sz="1200">
                <a:solidFill>
                  <a:srgbClr val="263238"/>
                </a:solidFill>
                <a:latin typeface="Tahoma"/>
                <a:ea typeface="Tahoma"/>
                <a:cs typeface="Tahoma"/>
                <a:sym typeface="Tahoma"/>
              </a:rPr>
              <a:t>:	Diesel</a:t>
            </a:r>
            <a:endParaRPr sz="1200">
              <a:solidFill>
                <a:schemeClr val="dk1"/>
              </a:solidFill>
              <a:latin typeface="Tahoma"/>
              <a:ea typeface="Tahoma"/>
              <a:cs typeface="Tahoma"/>
              <a:sym typeface="Tahoma"/>
            </a:endParaRPr>
          </a:p>
          <a:p>
            <a:pPr indent="0" lvl="0" marL="12700" marR="0" rtl="0" algn="l">
              <a:lnSpc>
                <a:spcPct val="118750"/>
              </a:lnSpc>
              <a:spcBef>
                <a:spcPts val="0"/>
              </a:spcBef>
              <a:spcAft>
                <a:spcPts val="0"/>
              </a:spcAft>
              <a:buNone/>
            </a:pPr>
            <a:r>
              <a:rPr lang="en-US" sz="1200">
                <a:solidFill>
                  <a:srgbClr val="263238"/>
                </a:solidFill>
                <a:latin typeface="Tahoma"/>
                <a:ea typeface="Tahoma"/>
                <a:cs typeface="Tahoma"/>
                <a:sym typeface="Tahoma"/>
              </a:rPr>
              <a:t>:	25233</a:t>
            </a:r>
            <a:endParaRPr sz="1200">
              <a:solidFill>
                <a:schemeClr val="dk1"/>
              </a:solidFill>
              <a:latin typeface="Tahoma"/>
              <a:ea typeface="Tahoma"/>
              <a:cs typeface="Tahoma"/>
              <a:sym typeface="Tahoma"/>
            </a:endParaRPr>
          </a:p>
          <a:p>
            <a:pPr indent="0" lvl="0" marL="12700" marR="0" rtl="0" algn="l">
              <a:lnSpc>
                <a:spcPct val="118750"/>
              </a:lnSpc>
              <a:spcBef>
                <a:spcPts val="0"/>
              </a:spcBef>
              <a:spcAft>
                <a:spcPts val="0"/>
              </a:spcAft>
              <a:buNone/>
            </a:pPr>
            <a:r>
              <a:rPr lang="en-US" sz="1200">
                <a:solidFill>
                  <a:srgbClr val="263238"/>
                </a:solidFill>
                <a:latin typeface="Tahoma"/>
                <a:ea typeface="Tahoma"/>
                <a:cs typeface="Tahoma"/>
                <a:sym typeface="Tahoma"/>
              </a:rPr>
              <a:t>:	235</a:t>
            </a:r>
            <a:endParaRPr sz="1200">
              <a:solidFill>
                <a:schemeClr val="dk1"/>
              </a:solidFill>
              <a:latin typeface="Tahoma"/>
              <a:ea typeface="Tahoma"/>
              <a:cs typeface="Tahoma"/>
              <a:sym typeface="Tahoma"/>
            </a:endParaRPr>
          </a:p>
          <a:p>
            <a:pPr indent="0" lvl="0" marL="12700" marR="0" rtl="0" algn="l">
              <a:lnSpc>
                <a:spcPct val="119583"/>
              </a:lnSpc>
              <a:spcBef>
                <a:spcPts val="0"/>
              </a:spcBef>
              <a:spcAft>
                <a:spcPts val="0"/>
              </a:spcAft>
              <a:buNone/>
            </a:pPr>
            <a:r>
              <a:rPr lang="en-US" sz="1200">
                <a:solidFill>
                  <a:srgbClr val="263238"/>
                </a:solidFill>
                <a:latin typeface="Tahoma"/>
                <a:ea typeface="Tahoma"/>
                <a:cs typeface="Tahoma"/>
                <a:sym typeface="Tahoma"/>
              </a:rPr>
              <a:t>:          43.5</a:t>
            </a:r>
            <a:endParaRPr/>
          </a:p>
          <a:p>
            <a:pPr indent="0" lvl="0" marL="12700" marR="0" rtl="0" algn="l">
              <a:lnSpc>
                <a:spcPct val="119583"/>
              </a:lnSpc>
              <a:spcBef>
                <a:spcPts val="0"/>
              </a:spcBef>
              <a:spcAft>
                <a:spcPts val="0"/>
              </a:spcAft>
              <a:buNone/>
            </a:pPr>
            <a:r>
              <a:rPr lang="en-US" sz="1200">
                <a:solidFill>
                  <a:srgbClr val="263238"/>
                </a:solidFill>
                <a:latin typeface="Tahoma"/>
                <a:ea typeface="Tahoma"/>
                <a:cs typeface="Tahoma"/>
                <a:sym typeface="Tahoma"/>
              </a:rPr>
              <a:t>:          2.0</a:t>
            </a:r>
            <a:endParaRPr sz="1200">
              <a:solidFill>
                <a:schemeClr val="dk1"/>
              </a:solidFill>
              <a:latin typeface="Tahoma"/>
              <a:ea typeface="Tahoma"/>
              <a:cs typeface="Tahoma"/>
              <a:sym typeface="Tahoma"/>
            </a:endParaRPr>
          </a:p>
        </p:txBody>
      </p:sp>
      <p:pic>
        <p:nvPicPr>
          <p:cNvPr id="295" name="Google Shape;295;p17"/>
          <p:cNvPicPr preferRelativeResize="0"/>
          <p:nvPr/>
        </p:nvPicPr>
        <p:blipFill rotWithShape="1">
          <a:blip r:embed="rId3">
            <a:alphaModFix/>
          </a:blip>
          <a:srcRect b="0" l="0" r="0" t="0"/>
          <a:stretch/>
        </p:blipFill>
        <p:spPr>
          <a:xfrm>
            <a:off x="3946864" y="502561"/>
            <a:ext cx="2400982" cy="4115794"/>
          </a:xfrm>
          <a:prstGeom prst="rect">
            <a:avLst/>
          </a:prstGeom>
          <a:noFill/>
          <a:ln>
            <a:noFill/>
          </a:ln>
        </p:spPr>
      </p:pic>
      <p:sp>
        <p:nvSpPr>
          <p:cNvPr id="296" name="Google Shape;296;p17"/>
          <p:cNvSpPr txBox="1"/>
          <p:nvPr>
            <p:ph type="title"/>
          </p:nvPr>
        </p:nvSpPr>
        <p:spPr>
          <a:xfrm>
            <a:off x="434827" y="218676"/>
            <a:ext cx="2589510"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rgbClr val="6C911C"/>
              </a:buClr>
              <a:buSzPts val="3200"/>
              <a:buFont typeface="Arial Rounded"/>
              <a:buNone/>
            </a:pPr>
            <a:r>
              <a:rPr b="1" lang="en-US" sz="3200" u="sng">
                <a:solidFill>
                  <a:srgbClr val="6C911C"/>
                </a:solidFill>
                <a:latin typeface="Arial Rounded"/>
                <a:ea typeface="Arial Rounded"/>
                <a:cs typeface="Arial Rounded"/>
                <a:sym typeface="Arial Rounded"/>
              </a:rPr>
              <a:t>RESULT</a:t>
            </a:r>
            <a:endParaRPr b="1" sz="3200" u="sng">
              <a:solidFill>
                <a:srgbClr val="6C911C"/>
              </a:solidFill>
              <a:latin typeface="Arial Rounded"/>
              <a:ea typeface="Arial Rounded"/>
              <a:cs typeface="Arial Rounded"/>
              <a:sym typeface="Arial Rounded"/>
            </a:endParaRPr>
          </a:p>
        </p:txBody>
      </p:sp>
      <p:pic>
        <p:nvPicPr>
          <p:cNvPr id="297" name="Google Shape;297;p17"/>
          <p:cNvPicPr preferRelativeResize="0"/>
          <p:nvPr/>
        </p:nvPicPr>
        <p:blipFill rotWithShape="1">
          <a:blip r:embed="rId4">
            <a:alphaModFix/>
          </a:blip>
          <a:srcRect b="0" l="0" r="0" t="0"/>
          <a:stretch/>
        </p:blipFill>
        <p:spPr>
          <a:xfrm>
            <a:off x="6457489" y="154532"/>
            <a:ext cx="2561926" cy="4191000"/>
          </a:xfrm>
          <a:prstGeom prst="roundRect">
            <a:avLst>
              <a:gd fmla="val 8594" name="adj"/>
            </a:avLst>
          </a:prstGeom>
          <a:solidFill>
            <a:srgbClr val="ECECEC"/>
          </a:solidFill>
          <a:ln>
            <a:noFill/>
          </a:ln>
          <a:effectLst>
            <a:reflection blurRad="0" dir="5400000" dist="5000" endA="0" endPos="28000" kx="0" rotWithShape="0" algn="bl" stA="38000" stPos="0" sy="-100000" ky="0"/>
          </a:effectLst>
        </p:spPr>
      </p:pic>
    </p:spTree>
  </p:cSld>
  <p:clrMapOvr>
    <a:masterClrMapping/>
  </p:clrMapOvr>
  <p:transition spd="slow">
    <p:wipe dir="l"/>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01" name="Shape 301"/>
        <p:cNvGrpSpPr/>
        <p:nvPr/>
      </p:nvGrpSpPr>
      <p:grpSpPr>
        <a:xfrm>
          <a:off x="0" y="0"/>
          <a:ext cx="0" cy="0"/>
          <a:chOff x="0" y="0"/>
          <a:chExt cx="0" cy="0"/>
        </a:xfrm>
      </p:grpSpPr>
      <p:sp>
        <p:nvSpPr>
          <p:cNvPr id="302" name="Google Shape;302;p18"/>
          <p:cNvSpPr txBox="1"/>
          <p:nvPr>
            <p:ph type="title"/>
          </p:nvPr>
        </p:nvSpPr>
        <p:spPr>
          <a:xfrm>
            <a:off x="506381" y="484390"/>
            <a:ext cx="4267200" cy="51308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rgbClr val="6C911C"/>
              </a:buClr>
              <a:buSzPts val="3200"/>
              <a:buFont typeface="Arial Rounded"/>
              <a:buNone/>
            </a:pPr>
            <a:r>
              <a:rPr b="1" lang="en-US" sz="3200" u="sng">
                <a:solidFill>
                  <a:srgbClr val="6C911C"/>
                </a:solidFill>
                <a:latin typeface="Arial Rounded"/>
                <a:ea typeface="Arial Rounded"/>
                <a:cs typeface="Arial Rounded"/>
                <a:sym typeface="Arial Rounded"/>
              </a:rPr>
              <a:t>CHALLENGES</a:t>
            </a:r>
            <a:endParaRPr/>
          </a:p>
        </p:txBody>
      </p:sp>
      <p:sp>
        <p:nvSpPr>
          <p:cNvPr id="303" name="Google Shape;303;p18"/>
          <p:cNvSpPr/>
          <p:nvPr/>
        </p:nvSpPr>
        <p:spPr>
          <a:xfrm>
            <a:off x="6529200" y="191924"/>
            <a:ext cx="2614930" cy="346710"/>
          </a:xfrm>
          <a:custGeom>
            <a:rect b="b" l="l" r="r" t="t"/>
            <a:pathLst>
              <a:path extrusionOk="0" h="346709" w="2614929">
                <a:moveTo>
                  <a:pt x="2614800" y="0"/>
                </a:moveTo>
                <a:lnTo>
                  <a:pt x="0" y="0"/>
                </a:lnTo>
                <a:lnTo>
                  <a:pt x="0" y="346199"/>
                </a:lnTo>
                <a:lnTo>
                  <a:pt x="2614800" y="346199"/>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304" name="Google Shape;304;p18"/>
          <p:cNvPicPr preferRelativeResize="0"/>
          <p:nvPr/>
        </p:nvPicPr>
        <p:blipFill rotWithShape="1">
          <a:blip r:embed="rId3">
            <a:alphaModFix/>
          </a:blip>
          <a:srcRect b="0" l="0" r="0" t="0"/>
          <a:stretch/>
        </p:blipFill>
        <p:spPr>
          <a:xfrm>
            <a:off x="5426996" y="914601"/>
            <a:ext cx="3689099" cy="3689099"/>
          </a:xfrm>
          <a:prstGeom prst="rect">
            <a:avLst/>
          </a:prstGeom>
          <a:noFill/>
          <a:ln>
            <a:noFill/>
          </a:ln>
        </p:spPr>
      </p:pic>
      <p:sp>
        <p:nvSpPr>
          <p:cNvPr id="305" name="Google Shape;305;p18"/>
          <p:cNvSpPr txBox="1"/>
          <p:nvPr/>
        </p:nvSpPr>
        <p:spPr>
          <a:xfrm>
            <a:off x="506381" y="1733550"/>
            <a:ext cx="4920615" cy="2051203"/>
          </a:xfrm>
          <a:prstGeom prst="rect">
            <a:avLst/>
          </a:prstGeom>
          <a:noFill/>
          <a:ln>
            <a:noFill/>
          </a:ln>
        </p:spPr>
        <p:txBody>
          <a:bodyPr anchorCtr="0" anchor="t" bIns="0" lIns="0" spcFirstLastPara="1" rIns="0" wrap="square" tIns="19675">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Transforming categorical values and removing unnecessary features for regression compatibility.</a:t>
            </a:r>
            <a:endParaRPr/>
          </a:p>
          <a:p>
            <a:pPr indent="0" lvl="0" marL="0" marR="0" rtl="0" algn="l">
              <a:spcBef>
                <a:spcPts val="0"/>
              </a:spcBef>
              <a:spcAft>
                <a:spcPts val="0"/>
              </a:spcAft>
              <a:buNone/>
            </a:pPr>
            <a:r>
              <a:t/>
            </a:r>
            <a:endParaRPr sz="1200">
              <a:solidFill>
                <a:schemeClr val="dk1"/>
              </a:solidFill>
              <a:latin typeface="Arial"/>
              <a:ea typeface="Arial"/>
              <a:cs typeface="Arial"/>
              <a:sym typeface="Arial"/>
            </a:endParaRPr>
          </a:p>
          <a:p>
            <a:pPr indent="0" lvl="0" marL="0" marR="0" rtl="0" algn="l">
              <a:spcBef>
                <a:spcPts val="0"/>
              </a:spcBef>
              <a:spcAft>
                <a:spcPts val="0"/>
              </a:spcAft>
              <a:buNone/>
            </a:pPr>
            <a:r>
              <a:rPr lang="en-US" sz="1200">
                <a:solidFill>
                  <a:schemeClr val="dk1"/>
                </a:solidFill>
                <a:latin typeface="Arial"/>
                <a:ea typeface="Arial"/>
                <a:cs typeface="Arial"/>
                <a:sym typeface="Arial"/>
              </a:rPr>
              <a:t>Finding the best regression algorithm and dealing with challenges in gridsearchCV for hyper parameter tuning.</a:t>
            </a:r>
            <a:endParaRPr/>
          </a:p>
          <a:p>
            <a:pPr indent="0" lvl="0" marL="0" marR="0" rtl="0" algn="l">
              <a:spcBef>
                <a:spcPts val="0"/>
              </a:spcBef>
              <a:spcAft>
                <a:spcPts val="0"/>
              </a:spcAft>
              <a:buNone/>
            </a:pPr>
            <a:r>
              <a:t/>
            </a:r>
            <a:endParaRPr sz="1200">
              <a:solidFill>
                <a:schemeClr val="dk1"/>
              </a:solidFill>
              <a:latin typeface="Arial"/>
              <a:ea typeface="Arial"/>
              <a:cs typeface="Arial"/>
              <a:sym typeface="Arial"/>
            </a:endParaRPr>
          </a:p>
          <a:p>
            <a:pPr indent="0" lvl="0" marL="0" marR="0" rtl="0" algn="l">
              <a:spcBef>
                <a:spcPts val="0"/>
              </a:spcBef>
              <a:spcAft>
                <a:spcPts val="0"/>
              </a:spcAft>
              <a:buNone/>
            </a:pPr>
            <a:r>
              <a:rPr lang="en-US" sz="1200">
                <a:solidFill>
                  <a:schemeClr val="dk1"/>
                </a:solidFill>
                <a:latin typeface="Arial"/>
                <a:ea typeface="Arial"/>
                <a:cs typeface="Arial"/>
                <a:sym typeface="Arial"/>
              </a:rPr>
              <a:t>Identifying influential features using techniques like Pearson coefficient correlation and extra tree regressor.</a:t>
            </a:r>
            <a:endParaRPr/>
          </a:p>
          <a:p>
            <a:pPr indent="0" lvl="0" marL="0" marR="0" rtl="0" algn="l">
              <a:spcBef>
                <a:spcPts val="0"/>
              </a:spcBef>
              <a:spcAft>
                <a:spcPts val="0"/>
              </a:spcAft>
              <a:buNone/>
            </a:pPr>
            <a:r>
              <a:t/>
            </a:r>
            <a:endParaRPr sz="1200">
              <a:solidFill>
                <a:schemeClr val="dk1"/>
              </a:solidFill>
              <a:latin typeface="Arial"/>
              <a:ea typeface="Arial"/>
              <a:cs typeface="Arial"/>
              <a:sym typeface="Arial"/>
            </a:endParaRPr>
          </a:p>
          <a:p>
            <a:pPr indent="0" lvl="0" marL="0" marR="0" rtl="0" algn="l">
              <a:spcBef>
                <a:spcPts val="0"/>
              </a:spcBef>
              <a:spcAft>
                <a:spcPts val="0"/>
              </a:spcAft>
              <a:buNone/>
            </a:pPr>
            <a:r>
              <a:rPr lang="en-US" sz="1200">
                <a:solidFill>
                  <a:schemeClr val="dk1"/>
                </a:solidFill>
                <a:latin typeface="Arial"/>
                <a:ea typeface="Arial"/>
                <a:cs typeface="Arial"/>
                <a:sym typeface="Arial"/>
              </a:rPr>
              <a:t>Learning HTML from scratch to develop a webpage showcasing the model's workings.</a:t>
            </a:r>
            <a:endParaRPr/>
          </a:p>
        </p:txBody>
      </p:sp>
    </p:spTree>
  </p:cSld>
  <p:clrMapOvr>
    <a:masterClrMapping/>
  </p:clrMapOvr>
  <p:transition spd="slow">
    <p:wipe dir="l"/>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09" name="Shape 309"/>
        <p:cNvGrpSpPr/>
        <p:nvPr/>
      </p:nvGrpSpPr>
      <p:grpSpPr>
        <a:xfrm>
          <a:off x="0" y="0"/>
          <a:ext cx="0" cy="0"/>
          <a:chOff x="0" y="0"/>
          <a:chExt cx="0" cy="0"/>
        </a:xfrm>
      </p:grpSpPr>
      <p:sp>
        <p:nvSpPr>
          <p:cNvPr id="310" name="Google Shape;310;p19"/>
          <p:cNvSpPr txBox="1"/>
          <p:nvPr>
            <p:ph type="title"/>
          </p:nvPr>
        </p:nvSpPr>
        <p:spPr>
          <a:xfrm>
            <a:off x="4603129" y="1974397"/>
            <a:ext cx="4234815" cy="1367041"/>
          </a:xfrm>
          <a:prstGeom prst="rect">
            <a:avLst/>
          </a:prstGeom>
          <a:noFill/>
          <a:ln>
            <a:noFill/>
          </a:ln>
        </p:spPr>
        <p:txBody>
          <a:bodyPr anchorCtr="0" anchor="t" bIns="0" lIns="0" spcFirstLastPara="1" rIns="0" wrap="square" tIns="12700">
            <a:spAutoFit/>
          </a:bodyPr>
          <a:lstStyle/>
          <a:p>
            <a:pPr indent="0" lvl="0" marL="12700" rtl="0" algn="ctr">
              <a:lnSpc>
                <a:spcPct val="100000"/>
              </a:lnSpc>
              <a:spcBef>
                <a:spcPts val="0"/>
              </a:spcBef>
              <a:spcAft>
                <a:spcPts val="0"/>
              </a:spcAft>
              <a:buClr>
                <a:srgbClr val="6C911C"/>
              </a:buClr>
              <a:buSzPts val="4400"/>
              <a:buFont typeface="Times New Roman"/>
              <a:buNone/>
            </a:pPr>
            <a:r>
              <a:rPr b="1" lang="en-US" sz="4400">
                <a:solidFill>
                  <a:srgbClr val="6C911C"/>
                </a:solidFill>
                <a:latin typeface="Times New Roman"/>
                <a:ea typeface="Times New Roman"/>
                <a:cs typeface="Times New Roman"/>
                <a:sym typeface="Times New Roman"/>
              </a:rPr>
              <a:t> </a:t>
            </a:r>
            <a:r>
              <a:rPr b="1" lang="en-US" sz="4400">
                <a:solidFill>
                  <a:srgbClr val="6C911C"/>
                </a:solidFill>
              </a:rPr>
              <a:t>THANK YOU </a:t>
            </a:r>
            <a:br>
              <a:rPr b="1" lang="en-US" sz="4400">
                <a:solidFill>
                  <a:srgbClr val="6C911C"/>
                </a:solidFill>
              </a:rPr>
            </a:br>
            <a:r>
              <a:rPr b="1" lang="en-US" sz="4400">
                <a:solidFill>
                  <a:srgbClr val="6C911C"/>
                </a:solidFill>
              </a:rPr>
              <a:t>☺</a:t>
            </a:r>
            <a:endParaRPr b="1" sz="4400">
              <a:solidFill>
                <a:srgbClr val="6C911C"/>
              </a:solidFill>
              <a:latin typeface="Times New Roman"/>
              <a:ea typeface="Times New Roman"/>
              <a:cs typeface="Times New Roman"/>
              <a:sym typeface="Times New Roman"/>
            </a:endParaRPr>
          </a:p>
        </p:txBody>
      </p:sp>
      <p:grpSp>
        <p:nvGrpSpPr>
          <p:cNvPr id="311" name="Google Shape;311;p19"/>
          <p:cNvGrpSpPr/>
          <p:nvPr/>
        </p:nvGrpSpPr>
        <p:grpSpPr>
          <a:xfrm>
            <a:off x="374973" y="784114"/>
            <a:ext cx="3790451" cy="3728161"/>
            <a:chOff x="374973" y="784114"/>
            <a:chExt cx="3790451" cy="3728161"/>
          </a:xfrm>
        </p:grpSpPr>
        <p:sp>
          <p:nvSpPr>
            <p:cNvPr id="312" name="Google Shape;312;p19"/>
            <p:cNvSpPr/>
            <p:nvPr/>
          </p:nvSpPr>
          <p:spPr>
            <a:xfrm>
              <a:off x="546724" y="1045412"/>
              <a:ext cx="3457575" cy="131445"/>
            </a:xfrm>
            <a:custGeom>
              <a:rect b="b" l="l" r="r" t="t"/>
              <a:pathLst>
                <a:path extrusionOk="0" h="131444" w="3457575">
                  <a:moveTo>
                    <a:pt x="3457500" y="0"/>
                  </a:moveTo>
                  <a:lnTo>
                    <a:pt x="0" y="0"/>
                  </a:lnTo>
                  <a:lnTo>
                    <a:pt x="0" y="131400"/>
                  </a:lnTo>
                  <a:lnTo>
                    <a:pt x="3457500" y="131400"/>
                  </a:lnTo>
                  <a:lnTo>
                    <a:pt x="34575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313" name="Google Shape;313;p19"/>
            <p:cNvSpPr/>
            <p:nvPr/>
          </p:nvSpPr>
          <p:spPr>
            <a:xfrm>
              <a:off x="1763252" y="784114"/>
              <a:ext cx="383540" cy="494665"/>
            </a:xfrm>
            <a:custGeom>
              <a:rect b="b" l="l" r="r" t="t"/>
              <a:pathLst>
                <a:path extrusionOk="0" h="494665" w="383539">
                  <a:moveTo>
                    <a:pt x="249152" y="0"/>
                  </a:moveTo>
                  <a:lnTo>
                    <a:pt x="208770" y="7038"/>
                  </a:lnTo>
                  <a:lnTo>
                    <a:pt x="164953" y="28868"/>
                  </a:lnTo>
                  <a:lnTo>
                    <a:pt x="129985" y="55873"/>
                  </a:lnTo>
                  <a:lnTo>
                    <a:pt x="97749" y="89199"/>
                  </a:lnTo>
                  <a:lnTo>
                    <a:pt x="68927" y="127563"/>
                  </a:lnTo>
                  <a:lnTo>
                    <a:pt x="44206" y="169684"/>
                  </a:lnTo>
                  <a:lnTo>
                    <a:pt x="24268" y="214279"/>
                  </a:lnTo>
                  <a:lnTo>
                    <a:pt x="9799" y="260066"/>
                  </a:lnTo>
                  <a:lnTo>
                    <a:pt x="1481" y="305762"/>
                  </a:lnTo>
                  <a:lnTo>
                    <a:pt x="0" y="350084"/>
                  </a:lnTo>
                  <a:lnTo>
                    <a:pt x="5502" y="389982"/>
                  </a:lnTo>
                  <a:lnTo>
                    <a:pt x="35289" y="447569"/>
                  </a:lnTo>
                  <a:lnTo>
                    <a:pt x="91780" y="484602"/>
                  </a:lnTo>
                  <a:lnTo>
                    <a:pt x="133840" y="494483"/>
                  </a:lnTo>
                  <a:lnTo>
                    <a:pt x="153560" y="492737"/>
                  </a:lnTo>
                  <a:lnTo>
                    <a:pt x="195938" y="478543"/>
                  </a:lnTo>
                  <a:lnTo>
                    <a:pt x="253180" y="438911"/>
                  </a:lnTo>
                  <a:lnTo>
                    <a:pt x="285417" y="405513"/>
                  </a:lnTo>
                  <a:lnTo>
                    <a:pt x="314238" y="367046"/>
                  </a:lnTo>
                  <a:lnTo>
                    <a:pt x="338960" y="324808"/>
                  </a:lnTo>
                  <a:lnTo>
                    <a:pt x="358897" y="280096"/>
                  </a:lnTo>
                  <a:lnTo>
                    <a:pt x="373367" y="234207"/>
                  </a:lnTo>
                  <a:lnTo>
                    <a:pt x="381685" y="188440"/>
                  </a:lnTo>
                  <a:lnTo>
                    <a:pt x="383166" y="144090"/>
                  </a:lnTo>
                  <a:lnTo>
                    <a:pt x="377654" y="104469"/>
                  </a:lnTo>
                  <a:lnTo>
                    <a:pt x="347609" y="46698"/>
                  </a:lnTo>
                  <a:lnTo>
                    <a:pt x="291386" y="9571"/>
                  </a:lnTo>
                  <a:lnTo>
                    <a:pt x="249152" y="0"/>
                  </a:lnTo>
                  <a:close/>
                </a:path>
              </a:pathLst>
            </a:custGeom>
            <a:solidFill>
              <a:srgbClr val="37474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314" name="Google Shape;314;p19"/>
            <p:cNvSpPr/>
            <p:nvPr/>
          </p:nvSpPr>
          <p:spPr>
            <a:xfrm>
              <a:off x="1762598" y="972625"/>
              <a:ext cx="90170" cy="294640"/>
            </a:xfrm>
            <a:custGeom>
              <a:rect b="b" l="l" r="r" t="t"/>
              <a:pathLst>
                <a:path extrusionOk="0" h="294640" w="90169">
                  <a:moveTo>
                    <a:pt x="84314" y="290863"/>
                  </a:moveTo>
                  <a:lnTo>
                    <a:pt x="86122" y="292040"/>
                  </a:lnTo>
                  <a:lnTo>
                    <a:pt x="87970" y="293140"/>
                  </a:lnTo>
                  <a:lnTo>
                    <a:pt x="89855" y="294162"/>
                  </a:lnTo>
                  <a:lnTo>
                    <a:pt x="84314" y="290863"/>
                  </a:lnTo>
                  <a:close/>
                </a:path>
                <a:path extrusionOk="0" h="294640" w="90169">
                  <a:moveTo>
                    <a:pt x="35307" y="0"/>
                  </a:moveTo>
                  <a:lnTo>
                    <a:pt x="19145" y="40268"/>
                  </a:lnTo>
                  <a:lnTo>
                    <a:pt x="7551" y="81264"/>
                  </a:lnTo>
                  <a:lnTo>
                    <a:pt x="1008" y="122021"/>
                  </a:lnTo>
                  <a:lnTo>
                    <a:pt x="0" y="161573"/>
                  </a:lnTo>
                  <a:lnTo>
                    <a:pt x="5788" y="201091"/>
                  </a:lnTo>
                  <a:lnTo>
                    <a:pt x="17894" y="233495"/>
                  </a:lnTo>
                  <a:lnTo>
                    <a:pt x="35656" y="258420"/>
                  </a:lnTo>
                  <a:lnTo>
                    <a:pt x="58416" y="275502"/>
                  </a:lnTo>
                  <a:lnTo>
                    <a:pt x="84314" y="290863"/>
                  </a:lnTo>
                  <a:lnTo>
                    <a:pt x="64571" y="273277"/>
                  </a:lnTo>
                  <a:lnTo>
                    <a:pt x="49209" y="248923"/>
                  </a:lnTo>
                  <a:lnTo>
                    <a:pt x="38824" y="218205"/>
                  </a:lnTo>
                  <a:lnTo>
                    <a:pt x="34018" y="181526"/>
                  </a:lnTo>
                  <a:lnTo>
                    <a:pt x="35014" y="142066"/>
                  </a:lnTo>
                  <a:lnTo>
                    <a:pt x="41483" y="101463"/>
                  </a:lnTo>
                  <a:lnTo>
                    <a:pt x="52888" y="60498"/>
                  </a:lnTo>
                  <a:lnTo>
                    <a:pt x="68690" y="19952"/>
                  </a:lnTo>
                  <a:lnTo>
                    <a:pt x="35307" y="0"/>
                  </a:lnTo>
                  <a:close/>
                </a:path>
              </a:pathLst>
            </a:custGeom>
            <a:solidFill>
              <a:srgbClr val="263238"/>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315" name="Google Shape;315;p19"/>
            <p:cNvSpPr/>
            <p:nvPr/>
          </p:nvSpPr>
          <p:spPr>
            <a:xfrm>
              <a:off x="1796616" y="803527"/>
              <a:ext cx="349885" cy="474980"/>
            </a:xfrm>
            <a:custGeom>
              <a:rect b="b" l="l" r="r" t="t"/>
              <a:pathLst>
                <a:path extrusionOk="0" h="474980" w="349885">
                  <a:moveTo>
                    <a:pt x="249133" y="0"/>
                  </a:moveTo>
                  <a:lnTo>
                    <a:pt x="208471" y="7069"/>
                  </a:lnTo>
                  <a:lnTo>
                    <a:pt x="164318" y="28771"/>
                  </a:lnTo>
                  <a:lnTo>
                    <a:pt x="129378" y="55777"/>
                  </a:lnTo>
                  <a:lnTo>
                    <a:pt x="97213" y="89109"/>
                  </a:lnTo>
                  <a:lnTo>
                    <a:pt x="68493" y="127495"/>
                  </a:lnTo>
                  <a:lnTo>
                    <a:pt x="43888" y="169660"/>
                  </a:lnTo>
                  <a:lnTo>
                    <a:pt x="24067" y="214330"/>
                  </a:lnTo>
                  <a:lnTo>
                    <a:pt x="9699" y="260230"/>
                  </a:lnTo>
                  <a:lnTo>
                    <a:pt x="1454" y="306086"/>
                  </a:lnTo>
                  <a:lnTo>
                    <a:pt x="0" y="350624"/>
                  </a:lnTo>
                  <a:lnTo>
                    <a:pt x="9212" y="403423"/>
                  </a:lnTo>
                  <a:lnTo>
                    <a:pt x="30251" y="442349"/>
                  </a:lnTo>
                  <a:lnTo>
                    <a:pt x="61182" y="466423"/>
                  </a:lnTo>
                  <a:lnTo>
                    <a:pt x="100072" y="474665"/>
                  </a:lnTo>
                  <a:lnTo>
                    <a:pt x="119855" y="472912"/>
                  </a:lnTo>
                  <a:lnTo>
                    <a:pt x="162424" y="458619"/>
                  </a:lnTo>
                  <a:lnTo>
                    <a:pt x="219816" y="418887"/>
                  </a:lnTo>
                  <a:lnTo>
                    <a:pt x="252053" y="385552"/>
                  </a:lnTo>
                  <a:lnTo>
                    <a:pt x="280874" y="347164"/>
                  </a:lnTo>
                  <a:lnTo>
                    <a:pt x="305595" y="304997"/>
                  </a:lnTo>
                  <a:lnTo>
                    <a:pt x="325533" y="260326"/>
                  </a:lnTo>
                  <a:lnTo>
                    <a:pt x="340003" y="214426"/>
                  </a:lnTo>
                  <a:lnTo>
                    <a:pt x="348320" y="168573"/>
                  </a:lnTo>
                  <a:lnTo>
                    <a:pt x="349802" y="124040"/>
                  </a:lnTo>
                  <a:lnTo>
                    <a:pt x="340320" y="71240"/>
                  </a:lnTo>
                  <a:lnTo>
                    <a:pt x="319100" y="32314"/>
                  </a:lnTo>
                  <a:lnTo>
                    <a:pt x="288064" y="8241"/>
                  </a:lnTo>
                  <a:lnTo>
                    <a:pt x="249133" y="0"/>
                  </a:lnTo>
                  <a:close/>
                </a:path>
              </a:pathLst>
            </a:custGeom>
            <a:solidFill>
              <a:srgbClr val="455A6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316" name="Google Shape;316;p19"/>
            <p:cNvSpPr/>
            <p:nvPr/>
          </p:nvSpPr>
          <p:spPr>
            <a:xfrm>
              <a:off x="1832559" y="840558"/>
              <a:ext cx="277495" cy="401320"/>
            </a:xfrm>
            <a:custGeom>
              <a:rect b="b" l="l" r="r" t="t"/>
              <a:pathLst>
                <a:path extrusionOk="0" h="401319" w="277494">
                  <a:moveTo>
                    <a:pt x="213921" y="0"/>
                  </a:moveTo>
                  <a:lnTo>
                    <a:pt x="162321" y="13957"/>
                  </a:lnTo>
                  <a:lnTo>
                    <a:pt x="112941" y="50739"/>
                  </a:lnTo>
                  <a:lnTo>
                    <a:pt x="80757" y="86354"/>
                  </a:lnTo>
                  <a:lnTo>
                    <a:pt x="52660" y="127609"/>
                  </a:lnTo>
                  <a:lnTo>
                    <a:pt x="29594" y="172636"/>
                  </a:lnTo>
                  <a:lnTo>
                    <a:pt x="12500" y="219567"/>
                  </a:lnTo>
                  <a:lnTo>
                    <a:pt x="2321" y="266532"/>
                  </a:lnTo>
                  <a:lnTo>
                    <a:pt x="0" y="311664"/>
                  </a:lnTo>
                  <a:lnTo>
                    <a:pt x="3030" y="337100"/>
                  </a:lnTo>
                  <a:lnTo>
                    <a:pt x="12523" y="366607"/>
                  </a:lnTo>
                  <a:lnTo>
                    <a:pt x="31941" y="391026"/>
                  </a:lnTo>
                  <a:lnTo>
                    <a:pt x="64745" y="401201"/>
                  </a:lnTo>
                  <a:lnTo>
                    <a:pt x="68036" y="401124"/>
                  </a:lnTo>
                  <a:lnTo>
                    <a:pt x="114970" y="386647"/>
                  </a:lnTo>
                  <a:lnTo>
                    <a:pt x="164375" y="350051"/>
                  </a:lnTo>
                  <a:lnTo>
                    <a:pt x="196639" y="314518"/>
                  </a:lnTo>
                  <a:lnTo>
                    <a:pt x="224827" y="273252"/>
                  </a:lnTo>
                  <a:lnTo>
                    <a:pt x="247963" y="228158"/>
                  </a:lnTo>
                  <a:lnTo>
                    <a:pt x="265068" y="181139"/>
                  </a:lnTo>
                  <a:lnTo>
                    <a:pt x="275167" y="134098"/>
                  </a:lnTo>
                  <a:lnTo>
                    <a:pt x="277282" y="88939"/>
                  </a:lnTo>
                  <a:lnTo>
                    <a:pt x="274295" y="63645"/>
                  </a:lnTo>
                  <a:lnTo>
                    <a:pt x="264975" y="34338"/>
                  </a:lnTo>
                  <a:lnTo>
                    <a:pt x="245968" y="10097"/>
                  </a:lnTo>
                  <a:lnTo>
                    <a:pt x="213921" y="0"/>
                  </a:lnTo>
                  <a:close/>
                </a:path>
              </a:pathLst>
            </a:custGeom>
            <a:solidFill>
              <a:srgbClr val="FAFAFA"/>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317" name="Google Shape;317;p19"/>
            <p:cNvPicPr preferRelativeResize="0"/>
            <p:nvPr/>
          </p:nvPicPr>
          <p:blipFill rotWithShape="1">
            <a:blip r:embed="rId3">
              <a:alphaModFix/>
            </a:blip>
            <a:srcRect b="0" l="0" r="0" t="0"/>
            <a:stretch/>
          </p:blipFill>
          <p:spPr>
            <a:xfrm>
              <a:off x="1923704" y="904257"/>
              <a:ext cx="92433" cy="241133"/>
            </a:xfrm>
            <a:prstGeom prst="rect">
              <a:avLst/>
            </a:prstGeom>
            <a:noFill/>
            <a:ln>
              <a:noFill/>
            </a:ln>
          </p:spPr>
        </p:pic>
        <p:pic>
          <p:nvPicPr>
            <p:cNvPr id="318" name="Google Shape;318;p19"/>
            <p:cNvPicPr preferRelativeResize="0"/>
            <p:nvPr/>
          </p:nvPicPr>
          <p:blipFill rotWithShape="1">
            <a:blip r:embed="rId4">
              <a:alphaModFix/>
            </a:blip>
            <a:srcRect b="0" l="0" r="0" t="0"/>
            <a:stretch/>
          </p:blipFill>
          <p:spPr>
            <a:xfrm>
              <a:off x="374973" y="953734"/>
              <a:ext cx="3790451" cy="3558541"/>
            </a:xfrm>
            <a:prstGeom prst="rect">
              <a:avLst/>
            </a:prstGeom>
            <a:noFill/>
            <a:ln>
              <a:noFill/>
            </a:ln>
          </p:spPr>
        </p:pic>
        <p:sp>
          <p:nvSpPr>
            <p:cNvPr id="319" name="Google Shape;319;p19"/>
            <p:cNvSpPr/>
            <p:nvPr/>
          </p:nvSpPr>
          <p:spPr>
            <a:xfrm>
              <a:off x="1037971" y="2077846"/>
              <a:ext cx="2026920" cy="1160145"/>
            </a:xfrm>
            <a:custGeom>
              <a:rect b="b" l="l" r="r" t="t"/>
              <a:pathLst>
                <a:path extrusionOk="0" h="1160145" w="2026920">
                  <a:moveTo>
                    <a:pt x="2026577" y="373989"/>
                  </a:moveTo>
                  <a:lnTo>
                    <a:pt x="1379613" y="0"/>
                  </a:lnTo>
                  <a:lnTo>
                    <a:pt x="1369187" y="6045"/>
                  </a:lnTo>
                  <a:lnTo>
                    <a:pt x="1358747" y="0"/>
                  </a:lnTo>
                  <a:lnTo>
                    <a:pt x="0" y="786599"/>
                  </a:lnTo>
                  <a:lnTo>
                    <a:pt x="647623" y="1159929"/>
                  </a:lnTo>
                  <a:lnTo>
                    <a:pt x="658025" y="1153909"/>
                  </a:lnTo>
                  <a:lnTo>
                    <a:pt x="668489" y="1159929"/>
                  </a:lnTo>
                  <a:lnTo>
                    <a:pt x="2026577" y="373989"/>
                  </a:lnTo>
                  <a:close/>
                </a:path>
              </a:pathLst>
            </a:custGeom>
            <a:solidFill>
              <a:srgbClr val="FFC1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320" name="Google Shape;320;p19"/>
            <p:cNvPicPr preferRelativeResize="0"/>
            <p:nvPr/>
          </p:nvPicPr>
          <p:blipFill rotWithShape="1">
            <a:blip r:embed="rId5">
              <a:alphaModFix/>
            </a:blip>
            <a:srcRect b="0" l="0" r="0" t="0"/>
            <a:stretch/>
          </p:blipFill>
          <p:spPr>
            <a:xfrm>
              <a:off x="600266" y="1819220"/>
              <a:ext cx="2443420" cy="2440729"/>
            </a:xfrm>
            <a:prstGeom prst="rect">
              <a:avLst/>
            </a:prstGeom>
            <a:noFill/>
            <a:ln>
              <a:noFill/>
            </a:ln>
          </p:spPr>
        </p:pic>
        <p:pic>
          <p:nvPicPr>
            <p:cNvPr id="321" name="Google Shape;321;p19"/>
            <p:cNvPicPr preferRelativeResize="0"/>
            <p:nvPr/>
          </p:nvPicPr>
          <p:blipFill rotWithShape="1">
            <a:blip r:embed="rId6">
              <a:alphaModFix/>
            </a:blip>
            <a:srcRect b="0" l="0" r="0" t="0"/>
            <a:stretch/>
          </p:blipFill>
          <p:spPr>
            <a:xfrm>
              <a:off x="2378754" y="1087365"/>
              <a:ext cx="668780" cy="601524"/>
            </a:xfrm>
            <a:prstGeom prst="rect">
              <a:avLst/>
            </a:prstGeom>
            <a:noFill/>
            <a:ln>
              <a:noFill/>
            </a:ln>
          </p:spPr>
        </p:pic>
      </p:grpSp>
    </p:spTree>
  </p:cSld>
  <p:clrMapOvr>
    <a:masterClrMapping/>
  </p:clrMapOvr>
  <p:transition spd="slow">
    <p:wipe dir="l"/>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53" name="Shape 153"/>
        <p:cNvGrpSpPr/>
        <p:nvPr/>
      </p:nvGrpSpPr>
      <p:grpSpPr>
        <a:xfrm>
          <a:off x="0" y="0"/>
          <a:ext cx="0" cy="0"/>
          <a:chOff x="0" y="0"/>
          <a:chExt cx="0" cy="0"/>
        </a:xfrm>
      </p:grpSpPr>
      <p:sp>
        <p:nvSpPr>
          <p:cNvPr id="154" name="Google Shape;154;p2"/>
          <p:cNvSpPr txBox="1"/>
          <p:nvPr>
            <p:ph type="title"/>
          </p:nvPr>
        </p:nvSpPr>
        <p:spPr>
          <a:xfrm>
            <a:off x="533400" y="376040"/>
            <a:ext cx="2833675" cy="51308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INTRODUCTION</a:t>
            </a:r>
            <a:endParaRPr/>
          </a:p>
        </p:txBody>
      </p:sp>
      <p:sp>
        <p:nvSpPr>
          <p:cNvPr id="155" name="Google Shape;155;p2"/>
          <p:cNvSpPr txBox="1"/>
          <p:nvPr/>
        </p:nvSpPr>
        <p:spPr>
          <a:xfrm>
            <a:off x="228601" y="990897"/>
            <a:ext cx="5791199" cy="943207"/>
          </a:xfrm>
          <a:prstGeom prst="rect">
            <a:avLst/>
          </a:prstGeom>
          <a:noFill/>
          <a:ln>
            <a:noFill/>
          </a:ln>
        </p:spPr>
        <p:txBody>
          <a:bodyPr anchorCtr="0" anchor="t" bIns="0" lIns="0" spcFirstLastPara="1" rIns="0" wrap="square" tIns="19675">
            <a:spAutoFit/>
          </a:bodyPr>
          <a:lstStyle/>
          <a:p>
            <a:pPr indent="-320675" lvl="0" marL="332740" marR="5715" rtl="0" algn="just">
              <a:lnSpc>
                <a:spcPct val="119166"/>
              </a:lnSpc>
              <a:spcBef>
                <a:spcPts val="0"/>
              </a:spcBef>
              <a:spcAft>
                <a:spcPts val="0"/>
              </a:spcAft>
              <a:buClr>
                <a:schemeClr val="dk1"/>
              </a:buClr>
              <a:buSzPts val="1200"/>
              <a:buFont typeface="Helvetica Neue"/>
              <a:buChar char="●"/>
            </a:pPr>
            <a:r>
              <a:rPr lang="en-US" sz="1200">
                <a:solidFill>
                  <a:schemeClr val="dk1"/>
                </a:solidFill>
                <a:latin typeface="Arial"/>
                <a:ea typeface="Arial"/>
                <a:cs typeface="Arial"/>
                <a:sym typeface="Arial"/>
              </a:rPr>
              <a:t>With the help of Machine Learning model we have Predicted the used Hyundai car prices in UK including various Influential Factors such as Model, Year, Mileage, Fuel type, Engine Size which significantly impact the prices of used cars.</a:t>
            </a:r>
            <a:endParaRPr/>
          </a:p>
          <a:p>
            <a:pPr indent="0" lvl="0" marL="12065" marR="5715" rtl="0" algn="just">
              <a:lnSpc>
                <a:spcPct val="119166"/>
              </a:lnSpc>
              <a:spcBef>
                <a:spcPts val="155"/>
              </a:spcBef>
              <a:spcAft>
                <a:spcPts val="0"/>
              </a:spcAft>
              <a:buNone/>
            </a:pPr>
            <a:r>
              <a:t/>
            </a:r>
            <a:endParaRPr sz="1200">
              <a:solidFill>
                <a:schemeClr val="dk1"/>
              </a:solidFill>
              <a:latin typeface="Tahoma"/>
              <a:ea typeface="Tahoma"/>
              <a:cs typeface="Tahoma"/>
              <a:sym typeface="Tahoma"/>
            </a:endParaRPr>
          </a:p>
        </p:txBody>
      </p:sp>
      <p:pic>
        <p:nvPicPr>
          <p:cNvPr id="156" name="Google Shape;156;p2"/>
          <p:cNvPicPr preferRelativeResize="0"/>
          <p:nvPr/>
        </p:nvPicPr>
        <p:blipFill rotWithShape="1">
          <a:blip r:embed="rId3">
            <a:alphaModFix/>
          </a:blip>
          <a:srcRect b="0" l="0" r="0" t="0"/>
          <a:stretch/>
        </p:blipFill>
        <p:spPr>
          <a:xfrm>
            <a:off x="5878919" y="985598"/>
            <a:ext cx="3301175" cy="3283401"/>
          </a:xfrm>
          <a:prstGeom prst="rect">
            <a:avLst/>
          </a:prstGeom>
          <a:noFill/>
          <a:ln>
            <a:noFill/>
          </a:ln>
        </p:spPr>
      </p:pic>
      <p:sp>
        <p:nvSpPr>
          <p:cNvPr id="157" name="Google Shape;157;p2"/>
          <p:cNvSpPr/>
          <p:nvPr/>
        </p:nvSpPr>
        <p:spPr>
          <a:xfrm>
            <a:off x="6529200" y="191924"/>
            <a:ext cx="2614930" cy="346710"/>
          </a:xfrm>
          <a:custGeom>
            <a:rect b="b" l="l" r="r" t="t"/>
            <a:pathLst>
              <a:path extrusionOk="0" h="346709" w="2614929">
                <a:moveTo>
                  <a:pt x="2614800" y="0"/>
                </a:moveTo>
                <a:lnTo>
                  <a:pt x="0" y="0"/>
                </a:lnTo>
                <a:lnTo>
                  <a:pt x="0" y="346199"/>
                </a:lnTo>
                <a:lnTo>
                  <a:pt x="2614800" y="346199"/>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descr="Euro Vector Art, Icons, and Graphics for Free Download" id="158" name="Google Shape;158;p2"/>
          <p:cNvPicPr preferRelativeResize="0"/>
          <p:nvPr/>
        </p:nvPicPr>
        <p:blipFill rotWithShape="1">
          <a:blip r:embed="rId4">
            <a:alphaModFix/>
          </a:blip>
          <a:srcRect b="0" l="0" r="0" t="0"/>
          <a:stretch/>
        </p:blipFill>
        <p:spPr>
          <a:xfrm>
            <a:off x="6858000" y="1885950"/>
            <a:ext cx="152749" cy="160422"/>
          </a:xfrm>
          <a:prstGeom prst="rect">
            <a:avLst/>
          </a:prstGeom>
          <a:noFill/>
          <a:ln>
            <a:noFill/>
          </a:ln>
        </p:spPr>
      </p:pic>
      <p:sp>
        <p:nvSpPr>
          <p:cNvPr id="159" name="Google Shape;159;p2"/>
          <p:cNvSpPr txBox="1"/>
          <p:nvPr/>
        </p:nvSpPr>
        <p:spPr>
          <a:xfrm>
            <a:off x="426237" y="2134621"/>
            <a:ext cx="30480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u="sng">
                <a:solidFill>
                  <a:schemeClr val="accent1"/>
                </a:solidFill>
                <a:latin typeface="Arial Rounded"/>
                <a:ea typeface="Arial Rounded"/>
                <a:cs typeface="Arial Rounded"/>
                <a:sym typeface="Arial Rounded"/>
              </a:rPr>
              <a:t>OBJECTIVES</a:t>
            </a:r>
            <a:endParaRPr b="1" sz="3200" u="sng">
              <a:solidFill>
                <a:schemeClr val="accent1"/>
              </a:solidFill>
              <a:latin typeface="Arial Rounded"/>
              <a:ea typeface="Arial Rounded"/>
              <a:cs typeface="Arial Rounded"/>
              <a:sym typeface="Arial Rounded"/>
            </a:endParaRPr>
          </a:p>
        </p:txBody>
      </p:sp>
      <p:sp>
        <p:nvSpPr>
          <p:cNvPr id="160" name="Google Shape;160;p2"/>
          <p:cNvSpPr txBox="1"/>
          <p:nvPr/>
        </p:nvSpPr>
        <p:spPr>
          <a:xfrm>
            <a:off x="152400" y="2876550"/>
            <a:ext cx="5183479" cy="1938992"/>
          </a:xfrm>
          <a:prstGeom prst="rect">
            <a:avLst/>
          </a:prstGeom>
          <a:noFill/>
          <a:ln>
            <a:noFill/>
          </a:ln>
        </p:spPr>
        <p:txBody>
          <a:bodyPr anchorCtr="0" anchor="t" bIns="45700" lIns="91425" spcFirstLastPara="1" rIns="91425" wrap="square" tIns="45700">
            <a:spAutoFit/>
          </a:bodyPr>
          <a:lstStyle/>
          <a:p>
            <a:pPr indent="-320675" lvl="0" marL="332740" marR="5715" rtl="0" algn="just">
              <a:lnSpc>
                <a:spcPct val="119166"/>
              </a:lnSpc>
              <a:spcBef>
                <a:spcPts val="0"/>
              </a:spcBef>
              <a:spcAft>
                <a:spcPts val="0"/>
              </a:spcAft>
              <a:buClr>
                <a:schemeClr val="dk1"/>
              </a:buClr>
              <a:buSzPts val="1200"/>
              <a:buFont typeface="Helvetica Neue"/>
              <a:buChar char="●"/>
            </a:pPr>
            <a:r>
              <a:rPr lang="en-US" sz="1200">
                <a:solidFill>
                  <a:schemeClr val="dk1"/>
                </a:solidFill>
                <a:latin typeface="Arial"/>
                <a:ea typeface="Arial"/>
                <a:cs typeface="Arial"/>
                <a:sym typeface="Arial"/>
              </a:rPr>
              <a:t>Accurate price predictions for the buyers to make informed decisions by evaluating the fairness of asking prices and for Sellers they can set appropriate prices based on market trends, which increasing their chances of a successful sale.</a:t>
            </a:r>
            <a:endParaRPr/>
          </a:p>
          <a:p>
            <a:pPr indent="-244475" lvl="0" marL="332740" marR="5715" rtl="0" algn="just">
              <a:lnSpc>
                <a:spcPct val="119166"/>
              </a:lnSpc>
              <a:spcBef>
                <a:spcPts val="155"/>
              </a:spcBef>
              <a:spcAft>
                <a:spcPts val="0"/>
              </a:spcAft>
              <a:buClr>
                <a:schemeClr val="dk1"/>
              </a:buClr>
              <a:buSzPts val="1200"/>
              <a:buFont typeface="Helvetica Neue"/>
              <a:buNone/>
            </a:pPr>
            <a:r>
              <a:t/>
            </a:r>
            <a:endParaRPr sz="1200">
              <a:solidFill>
                <a:schemeClr val="dk1"/>
              </a:solidFill>
              <a:latin typeface="Arial"/>
              <a:ea typeface="Arial"/>
              <a:cs typeface="Arial"/>
              <a:sym typeface="Arial"/>
            </a:endParaRPr>
          </a:p>
          <a:p>
            <a:pPr indent="-320675" lvl="0" marL="332740" marR="5715" rtl="0" algn="just">
              <a:lnSpc>
                <a:spcPct val="119166"/>
              </a:lnSpc>
              <a:spcBef>
                <a:spcPts val="155"/>
              </a:spcBef>
              <a:spcAft>
                <a:spcPts val="0"/>
              </a:spcAft>
              <a:buClr>
                <a:schemeClr val="dk1"/>
              </a:buClr>
              <a:buSzPts val="1200"/>
              <a:buFont typeface="Helvetica Neue"/>
              <a:buChar char="●"/>
            </a:pPr>
            <a:r>
              <a:rPr lang="en-US" sz="1200">
                <a:solidFill>
                  <a:schemeClr val="dk1"/>
                </a:solidFill>
                <a:latin typeface="Arial"/>
                <a:ea typeface="Arial"/>
                <a:cs typeface="Arial"/>
                <a:sym typeface="Arial"/>
              </a:rPr>
              <a:t>This project aims to contribute to the understanding of used car pricing dynamics by analyzing data and uncovering the relationships between factors and prices. And make Valuable insights gained from this research can benefit market participants and improve transparency in the used car market.</a:t>
            </a:r>
            <a:endParaRPr sz="1200">
              <a:solidFill>
                <a:schemeClr val="dk1"/>
              </a:solidFill>
              <a:latin typeface="Arial"/>
              <a:ea typeface="Arial"/>
              <a:cs typeface="Arial"/>
              <a:sym typeface="Arial"/>
            </a:endParaRPr>
          </a:p>
        </p:txBody>
      </p:sp>
    </p:spTree>
  </p:cSld>
  <p:clrMapOvr>
    <a:masterClrMapping/>
  </p:clrMapOvr>
  <p:transition spd="slow">
    <p:wipe dir="l"/>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64" name="Shape 164"/>
        <p:cNvGrpSpPr/>
        <p:nvPr/>
      </p:nvGrpSpPr>
      <p:grpSpPr>
        <a:xfrm>
          <a:off x="0" y="0"/>
          <a:ext cx="0" cy="0"/>
          <a:chOff x="0" y="0"/>
          <a:chExt cx="0" cy="0"/>
        </a:xfrm>
      </p:grpSpPr>
      <p:sp>
        <p:nvSpPr>
          <p:cNvPr id="165" name="Google Shape;165;p3"/>
          <p:cNvSpPr txBox="1"/>
          <p:nvPr>
            <p:ph type="title"/>
          </p:nvPr>
        </p:nvSpPr>
        <p:spPr>
          <a:xfrm>
            <a:off x="533400" y="909017"/>
            <a:ext cx="5181600"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PROBLEM  STATEMENT</a:t>
            </a:r>
            <a:endParaRPr/>
          </a:p>
        </p:txBody>
      </p:sp>
      <p:sp>
        <p:nvSpPr>
          <p:cNvPr id="166" name="Google Shape;166;p3"/>
          <p:cNvSpPr txBox="1"/>
          <p:nvPr/>
        </p:nvSpPr>
        <p:spPr>
          <a:xfrm>
            <a:off x="436230" y="1657350"/>
            <a:ext cx="4098290" cy="1949765"/>
          </a:xfrm>
          <a:prstGeom prst="rect">
            <a:avLst/>
          </a:prstGeom>
          <a:noFill/>
          <a:ln>
            <a:noFill/>
          </a:ln>
        </p:spPr>
        <p:txBody>
          <a:bodyPr anchorCtr="0" anchor="t" bIns="0" lIns="0" spcFirstLastPara="1" rIns="0" wrap="square" tIns="12700">
            <a:spAutoFit/>
          </a:bodyPr>
          <a:lstStyle/>
          <a:p>
            <a:pPr indent="-285750" lvl="0" marL="298450" marR="5080" rtl="0" algn="l">
              <a:lnSpc>
                <a:spcPct val="115399"/>
              </a:lnSpc>
              <a:spcBef>
                <a:spcPts val="0"/>
              </a:spcBef>
              <a:spcAft>
                <a:spcPts val="0"/>
              </a:spcAft>
              <a:buClr>
                <a:schemeClr val="dk1"/>
              </a:buClr>
              <a:buSzPts val="1200"/>
              <a:buFont typeface="Arial"/>
              <a:buChar char="•"/>
            </a:pPr>
            <a:r>
              <a:rPr lang="en-US" sz="1200">
                <a:solidFill>
                  <a:schemeClr val="dk1"/>
                </a:solidFill>
                <a:latin typeface="Arial"/>
                <a:ea typeface="Arial"/>
                <a:cs typeface="Arial"/>
                <a:sym typeface="Arial"/>
              </a:rPr>
              <a:t>Creating a model that can accurately predict the price of used cars based on a range of characteristics. Including  Various factors, such as the car's model, year, transmission type, mileage, fuel type, influence the price of a used car.</a:t>
            </a:r>
            <a:endParaRPr/>
          </a:p>
          <a:p>
            <a:pPr indent="0" lvl="0" marL="12700" marR="5080" rtl="0" algn="l">
              <a:lnSpc>
                <a:spcPct val="115399"/>
              </a:lnSpc>
              <a:spcBef>
                <a:spcPts val="100"/>
              </a:spcBef>
              <a:spcAft>
                <a:spcPts val="0"/>
              </a:spcAft>
              <a:buNone/>
            </a:pPr>
            <a:r>
              <a:t/>
            </a:r>
            <a:endParaRPr sz="1200">
              <a:solidFill>
                <a:schemeClr val="dk1"/>
              </a:solidFill>
              <a:latin typeface="Arial"/>
              <a:ea typeface="Arial"/>
              <a:cs typeface="Arial"/>
              <a:sym typeface="Arial"/>
            </a:endParaRPr>
          </a:p>
          <a:p>
            <a:pPr indent="-285750" lvl="0" marL="298450" marR="5080" rtl="0" algn="l">
              <a:lnSpc>
                <a:spcPct val="115399"/>
              </a:lnSpc>
              <a:spcBef>
                <a:spcPts val="100"/>
              </a:spcBef>
              <a:spcAft>
                <a:spcPts val="0"/>
              </a:spcAft>
              <a:buClr>
                <a:schemeClr val="dk1"/>
              </a:buClr>
              <a:buSzPts val="1200"/>
              <a:buFont typeface="Arial"/>
              <a:buChar char="•"/>
            </a:pPr>
            <a:r>
              <a:rPr lang="en-US" sz="1200">
                <a:solidFill>
                  <a:schemeClr val="dk1"/>
                </a:solidFill>
                <a:latin typeface="Arial"/>
                <a:ea typeface="Arial"/>
                <a:cs typeface="Arial"/>
                <a:sym typeface="Arial"/>
              </a:rPr>
              <a:t>As a result, it will provide valuable insights and enable users to determine the actual market value of their cars, ensuring fair and informed transactions.</a:t>
            </a:r>
            <a:endParaRPr sz="1200">
              <a:solidFill>
                <a:schemeClr val="dk1"/>
              </a:solidFill>
              <a:latin typeface="Arial"/>
              <a:ea typeface="Arial"/>
              <a:cs typeface="Arial"/>
              <a:sym typeface="Arial"/>
            </a:endParaRPr>
          </a:p>
        </p:txBody>
      </p:sp>
      <p:grpSp>
        <p:nvGrpSpPr>
          <p:cNvPr id="167" name="Google Shape;167;p3"/>
          <p:cNvGrpSpPr/>
          <p:nvPr/>
        </p:nvGrpSpPr>
        <p:grpSpPr>
          <a:xfrm>
            <a:off x="4687050" y="722560"/>
            <a:ext cx="4457080" cy="4001525"/>
            <a:chOff x="4687050" y="191924"/>
            <a:chExt cx="4457080" cy="4532100"/>
          </a:xfrm>
        </p:grpSpPr>
        <p:sp>
          <p:nvSpPr>
            <p:cNvPr id="168" name="Google Shape;168;p3"/>
            <p:cNvSpPr/>
            <p:nvPr/>
          </p:nvSpPr>
          <p:spPr>
            <a:xfrm>
              <a:off x="6529200" y="191924"/>
              <a:ext cx="2614930" cy="346710"/>
            </a:xfrm>
            <a:custGeom>
              <a:rect b="b" l="l" r="r" t="t"/>
              <a:pathLst>
                <a:path extrusionOk="0" h="346709" w="2614929">
                  <a:moveTo>
                    <a:pt x="2614800" y="0"/>
                  </a:moveTo>
                  <a:lnTo>
                    <a:pt x="0" y="0"/>
                  </a:lnTo>
                  <a:lnTo>
                    <a:pt x="0" y="346199"/>
                  </a:lnTo>
                  <a:lnTo>
                    <a:pt x="2614800" y="346199"/>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169" name="Google Shape;169;p3"/>
            <p:cNvPicPr preferRelativeResize="0"/>
            <p:nvPr/>
          </p:nvPicPr>
          <p:blipFill rotWithShape="1">
            <a:blip r:embed="rId3">
              <a:alphaModFix/>
            </a:blip>
            <a:srcRect b="0" l="0" r="0" t="0"/>
            <a:stretch/>
          </p:blipFill>
          <p:spPr>
            <a:xfrm>
              <a:off x="4687050" y="419474"/>
              <a:ext cx="4304550" cy="4304550"/>
            </a:xfrm>
            <a:prstGeom prst="rect">
              <a:avLst/>
            </a:prstGeom>
            <a:noFill/>
            <a:ln>
              <a:noFill/>
            </a:ln>
          </p:spPr>
        </p:pic>
      </p:grpSp>
    </p:spTree>
  </p:cSld>
  <p:clrMapOvr>
    <a:masterClrMapping/>
  </p:clrMapOvr>
  <p:transition spd="slow">
    <p:wipe dir="l"/>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73" name="Shape 173"/>
        <p:cNvGrpSpPr/>
        <p:nvPr/>
      </p:nvGrpSpPr>
      <p:grpSpPr>
        <a:xfrm>
          <a:off x="0" y="0"/>
          <a:ext cx="0" cy="0"/>
          <a:chOff x="0" y="0"/>
          <a:chExt cx="0" cy="0"/>
        </a:xfrm>
      </p:grpSpPr>
      <p:sp>
        <p:nvSpPr>
          <p:cNvPr id="174" name="Google Shape;174;p4"/>
          <p:cNvSpPr txBox="1"/>
          <p:nvPr>
            <p:ph type="title"/>
          </p:nvPr>
        </p:nvSpPr>
        <p:spPr>
          <a:xfrm>
            <a:off x="3375224" y="548645"/>
            <a:ext cx="4800599" cy="51308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SOLUTION APPROACH</a:t>
            </a:r>
            <a:endParaRPr/>
          </a:p>
        </p:txBody>
      </p:sp>
      <p:sp>
        <p:nvSpPr>
          <p:cNvPr id="175" name="Google Shape;175;p4"/>
          <p:cNvSpPr txBox="1"/>
          <p:nvPr/>
        </p:nvSpPr>
        <p:spPr>
          <a:xfrm>
            <a:off x="3375224" y="1454603"/>
            <a:ext cx="5466080" cy="2974532"/>
          </a:xfrm>
          <a:prstGeom prst="rect">
            <a:avLst/>
          </a:prstGeom>
          <a:noFill/>
          <a:ln>
            <a:noFill/>
          </a:ln>
        </p:spPr>
        <p:txBody>
          <a:bodyPr anchorCtr="0" anchor="t" bIns="0" lIns="0" spcFirstLastPara="1" rIns="0" wrap="square" tIns="19675">
            <a:spAutoFit/>
          </a:bodyPr>
          <a:lstStyle/>
          <a:p>
            <a:pPr indent="-171450" lvl="0" marL="171450" marR="0" rtl="0" algn="l">
              <a:spcBef>
                <a:spcPts val="0"/>
              </a:spcBef>
              <a:spcAft>
                <a:spcPts val="0"/>
              </a:spcAft>
              <a:buClr>
                <a:schemeClr val="dk1"/>
              </a:buClr>
              <a:buSzPts val="1200"/>
              <a:buFont typeface="Arial"/>
              <a:buChar char="•"/>
            </a:pPr>
            <a:r>
              <a:rPr lang="en-US" sz="1200">
                <a:solidFill>
                  <a:schemeClr val="dk1"/>
                </a:solidFill>
                <a:latin typeface="Arial"/>
                <a:ea typeface="Arial"/>
                <a:cs typeface="Arial"/>
                <a:sym typeface="Arial"/>
              </a:rPr>
              <a:t>Data exploration and preprocessing: Examined the dataset, handled missing values, transformed categorical variables, and removed unnecessary features.</a:t>
            </a:r>
            <a:endParaRPr/>
          </a:p>
          <a:p>
            <a:pPr indent="-95250" lvl="0" marL="171450" marR="0" rtl="0" algn="l">
              <a:spcBef>
                <a:spcPts val="0"/>
              </a:spcBef>
              <a:spcAft>
                <a:spcPts val="0"/>
              </a:spcAft>
              <a:buClr>
                <a:schemeClr val="dk1"/>
              </a:buClr>
              <a:buSzPts val="1200"/>
              <a:buFont typeface="Arial"/>
              <a:buNone/>
            </a:pPr>
            <a:r>
              <a:t/>
            </a:r>
            <a:endParaRPr sz="1200">
              <a:solidFill>
                <a:schemeClr val="dk1"/>
              </a:solidFill>
              <a:latin typeface="Arial"/>
              <a:ea typeface="Arial"/>
              <a:cs typeface="Arial"/>
              <a:sym typeface="Arial"/>
            </a:endParaRPr>
          </a:p>
          <a:p>
            <a:pPr indent="-171450" lvl="0" marL="171450" marR="0" rtl="0" algn="l">
              <a:spcBef>
                <a:spcPts val="0"/>
              </a:spcBef>
              <a:spcAft>
                <a:spcPts val="0"/>
              </a:spcAft>
              <a:buClr>
                <a:schemeClr val="dk1"/>
              </a:buClr>
              <a:buSzPts val="1200"/>
              <a:buFont typeface="Arial"/>
              <a:buChar char="•"/>
            </a:pPr>
            <a:r>
              <a:rPr lang="en-US" sz="1200">
                <a:solidFill>
                  <a:schemeClr val="dk1"/>
                </a:solidFill>
                <a:latin typeface="Arial"/>
                <a:ea typeface="Arial"/>
                <a:cs typeface="Arial"/>
                <a:sym typeface="Arial"/>
              </a:rPr>
              <a:t>Feature engineering and selection: Created new features and selected the most relevant ones to enhance the model's predictive power.</a:t>
            </a:r>
            <a:endParaRPr/>
          </a:p>
          <a:p>
            <a:pPr indent="-95250" lvl="0" marL="171450" marR="0" rtl="0" algn="l">
              <a:spcBef>
                <a:spcPts val="0"/>
              </a:spcBef>
              <a:spcAft>
                <a:spcPts val="0"/>
              </a:spcAft>
              <a:buClr>
                <a:schemeClr val="dk1"/>
              </a:buClr>
              <a:buSzPts val="1200"/>
              <a:buFont typeface="Arial"/>
              <a:buNone/>
            </a:pPr>
            <a:r>
              <a:t/>
            </a:r>
            <a:endParaRPr sz="1200">
              <a:solidFill>
                <a:schemeClr val="dk1"/>
              </a:solidFill>
              <a:latin typeface="Arial"/>
              <a:ea typeface="Arial"/>
              <a:cs typeface="Arial"/>
              <a:sym typeface="Arial"/>
            </a:endParaRPr>
          </a:p>
          <a:p>
            <a:pPr indent="-171450" lvl="0" marL="171450" marR="0" rtl="0" algn="l">
              <a:spcBef>
                <a:spcPts val="0"/>
              </a:spcBef>
              <a:spcAft>
                <a:spcPts val="0"/>
              </a:spcAft>
              <a:buClr>
                <a:schemeClr val="dk1"/>
              </a:buClr>
              <a:buSzPts val="1200"/>
              <a:buFont typeface="Arial"/>
              <a:buChar char="•"/>
            </a:pPr>
            <a:r>
              <a:rPr lang="en-US" sz="1200">
                <a:solidFill>
                  <a:schemeClr val="dk1"/>
                </a:solidFill>
                <a:latin typeface="Arial"/>
                <a:ea typeface="Arial"/>
                <a:cs typeface="Arial"/>
                <a:sym typeface="Arial"/>
              </a:rPr>
              <a:t>Model selection and training: Evaluated different regression models and trained them on the preprocessed dataset.</a:t>
            </a:r>
            <a:endParaRPr/>
          </a:p>
          <a:p>
            <a:pPr indent="-95250" lvl="0" marL="171450" marR="0" rtl="0" algn="l">
              <a:spcBef>
                <a:spcPts val="0"/>
              </a:spcBef>
              <a:spcAft>
                <a:spcPts val="0"/>
              </a:spcAft>
              <a:buClr>
                <a:schemeClr val="dk1"/>
              </a:buClr>
              <a:buSzPts val="1200"/>
              <a:buFont typeface="Arial"/>
              <a:buNone/>
            </a:pPr>
            <a:r>
              <a:t/>
            </a:r>
            <a:endParaRPr sz="1200">
              <a:solidFill>
                <a:schemeClr val="dk1"/>
              </a:solidFill>
              <a:latin typeface="Arial"/>
              <a:ea typeface="Arial"/>
              <a:cs typeface="Arial"/>
              <a:sym typeface="Arial"/>
            </a:endParaRPr>
          </a:p>
          <a:p>
            <a:pPr indent="-171450" lvl="0" marL="171450" marR="0" rtl="0" algn="l">
              <a:spcBef>
                <a:spcPts val="0"/>
              </a:spcBef>
              <a:spcAft>
                <a:spcPts val="0"/>
              </a:spcAft>
              <a:buClr>
                <a:schemeClr val="dk1"/>
              </a:buClr>
              <a:buSzPts val="1200"/>
              <a:buFont typeface="Arial"/>
              <a:buChar char="•"/>
            </a:pPr>
            <a:r>
              <a:rPr lang="en-US" sz="1200">
                <a:solidFill>
                  <a:schemeClr val="dk1"/>
                </a:solidFill>
                <a:latin typeface="Arial"/>
                <a:ea typeface="Arial"/>
                <a:cs typeface="Arial"/>
                <a:sym typeface="Arial"/>
              </a:rPr>
              <a:t>Hyperparameter tuning: Fine-tuned the models' hyperparameters to optimize their performance.</a:t>
            </a:r>
            <a:endParaRPr/>
          </a:p>
          <a:p>
            <a:pPr indent="-95250" lvl="0" marL="171450" marR="0" rtl="0" algn="l">
              <a:spcBef>
                <a:spcPts val="0"/>
              </a:spcBef>
              <a:spcAft>
                <a:spcPts val="0"/>
              </a:spcAft>
              <a:buClr>
                <a:schemeClr val="dk1"/>
              </a:buClr>
              <a:buSzPts val="1200"/>
              <a:buFont typeface="Arial"/>
              <a:buNone/>
            </a:pPr>
            <a:r>
              <a:t/>
            </a:r>
            <a:endParaRPr sz="1200">
              <a:solidFill>
                <a:schemeClr val="dk1"/>
              </a:solidFill>
              <a:latin typeface="Arial"/>
              <a:ea typeface="Arial"/>
              <a:cs typeface="Arial"/>
              <a:sym typeface="Arial"/>
            </a:endParaRPr>
          </a:p>
          <a:p>
            <a:pPr indent="-171450" lvl="0" marL="171450" marR="0" rtl="0" algn="l">
              <a:spcBef>
                <a:spcPts val="0"/>
              </a:spcBef>
              <a:spcAft>
                <a:spcPts val="0"/>
              </a:spcAft>
              <a:buClr>
                <a:schemeClr val="dk1"/>
              </a:buClr>
              <a:buSzPts val="1200"/>
              <a:buFont typeface="Arial"/>
              <a:buChar char="•"/>
            </a:pPr>
            <a:r>
              <a:rPr lang="en-US" sz="1200">
                <a:solidFill>
                  <a:schemeClr val="dk1"/>
                </a:solidFill>
                <a:latin typeface="Arial"/>
                <a:ea typeface="Arial"/>
                <a:cs typeface="Arial"/>
                <a:sym typeface="Arial"/>
              </a:rPr>
              <a:t>Model evaluation and interpretation: Evaluated model performance with metrics and interpreted coefficients/feature importance to understand factors affecting used car prices..</a:t>
            </a:r>
            <a:endParaRPr sz="1200">
              <a:solidFill>
                <a:schemeClr val="dk1"/>
              </a:solidFill>
              <a:latin typeface="Arial"/>
              <a:ea typeface="Arial"/>
              <a:cs typeface="Arial"/>
              <a:sym typeface="Arial"/>
            </a:endParaRPr>
          </a:p>
        </p:txBody>
      </p:sp>
      <p:sp>
        <p:nvSpPr>
          <p:cNvPr id="176" name="Google Shape;176;p4"/>
          <p:cNvSpPr/>
          <p:nvPr/>
        </p:nvSpPr>
        <p:spPr>
          <a:xfrm>
            <a:off x="0" y="204475"/>
            <a:ext cx="2614930" cy="344170"/>
          </a:xfrm>
          <a:custGeom>
            <a:rect b="b" l="l" r="r" t="t"/>
            <a:pathLst>
              <a:path extrusionOk="0" h="344170" w="2614930">
                <a:moveTo>
                  <a:pt x="2614800" y="0"/>
                </a:moveTo>
                <a:lnTo>
                  <a:pt x="0" y="0"/>
                </a:lnTo>
                <a:lnTo>
                  <a:pt x="0" y="344100"/>
                </a:lnTo>
                <a:lnTo>
                  <a:pt x="2614800" y="3441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177" name="Google Shape;177;p4"/>
          <p:cNvPicPr preferRelativeResize="0"/>
          <p:nvPr/>
        </p:nvPicPr>
        <p:blipFill rotWithShape="1">
          <a:blip r:embed="rId3">
            <a:alphaModFix/>
          </a:blip>
          <a:srcRect b="0" l="0" r="0" t="0"/>
          <a:stretch/>
        </p:blipFill>
        <p:spPr>
          <a:xfrm>
            <a:off x="248099" y="1364149"/>
            <a:ext cx="2860850" cy="2860850"/>
          </a:xfrm>
          <a:prstGeom prst="rect">
            <a:avLst/>
          </a:prstGeom>
          <a:noFill/>
          <a:ln>
            <a:noFill/>
          </a:ln>
        </p:spPr>
      </p:pic>
      <p:sp>
        <p:nvSpPr>
          <p:cNvPr id="178" name="Google Shape;178;p4"/>
          <p:cNvSpPr/>
          <p:nvPr/>
        </p:nvSpPr>
        <p:spPr>
          <a:xfrm>
            <a:off x="7343999" y="4948525"/>
            <a:ext cx="1800225" cy="195580"/>
          </a:xfrm>
          <a:custGeom>
            <a:rect b="b" l="l" r="r" t="t"/>
            <a:pathLst>
              <a:path extrusionOk="0" h="195579" w="1800225">
                <a:moveTo>
                  <a:pt x="1800000" y="0"/>
                </a:moveTo>
                <a:lnTo>
                  <a:pt x="0" y="0"/>
                </a:lnTo>
                <a:lnTo>
                  <a:pt x="0" y="194999"/>
                </a:lnTo>
                <a:lnTo>
                  <a:pt x="1800000" y="194999"/>
                </a:lnTo>
                <a:lnTo>
                  <a:pt x="18000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Tree>
  </p:cSld>
  <p:clrMapOvr>
    <a:masterClrMapping/>
  </p:clrMapOvr>
  <p:transition spd="slow">
    <p:wipe dir="l"/>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82" name="Shape 182"/>
        <p:cNvGrpSpPr/>
        <p:nvPr/>
      </p:nvGrpSpPr>
      <p:grpSpPr>
        <a:xfrm>
          <a:off x="0" y="0"/>
          <a:ext cx="0" cy="0"/>
          <a:chOff x="0" y="0"/>
          <a:chExt cx="0" cy="0"/>
        </a:xfrm>
      </p:grpSpPr>
      <p:sp>
        <p:nvSpPr>
          <p:cNvPr id="183" name="Google Shape;183;p5"/>
          <p:cNvSpPr txBox="1"/>
          <p:nvPr>
            <p:ph type="title"/>
          </p:nvPr>
        </p:nvSpPr>
        <p:spPr>
          <a:xfrm>
            <a:off x="2590800" y="219903"/>
            <a:ext cx="3048000"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DATASET</a:t>
            </a:r>
            <a:endParaRPr/>
          </a:p>
        </p:txBody>
      </p:sp>
      <p:sp>
        <p:nvSpPr>
          <p:cNvPr id="184" name="Google Shape;184;p5"/>
          <p:cNvSpPr txBox="1"/>
          <p:nvPr/>
        </p:nvSpPr>
        <p:spPr>
          <a:xfrm>
            <a:off x="848185" y="917605"/>
            <a:ext cx="7477125" cy="462691"/>
          </a:xfrm>
          <a:prstGeom prst="rect">
            <a:avLst/>
          </a:prstGeom>
          <a:noFill/>
          <a:ln>
            <a:noFill/>
          </a:ln>
        </p:spPr>
        <p:txBody>
          <a:bodyPr anchorCtr="0" anchor="t" bIns="0" lIns="0" spcFirstLastPara="1" rIns="0" wrap="square" tIns="22850">
            <a:spAutoFit/>
          </a:bodyPr>
          <a:lstStyle/>
          <a:p>
            <a:pPr indent="0" lvl="0" marL="12065" marR="5080" rtl="0" algn="ctr">
              <a:lnSpc>
                <a:spcPct val="91666"/>
              </a:lnSpc>
              <a:spcBef>
                <a:spcPts val="0"/>
              </a:spcBef>
              <a:spcAft>
                <a:spcPts val="0"/>
              </a:spcAft>
              <a:buNone/>
            </a:pPr>
            <a:r>
              <a:rPr lang="en-US" sz="1800">
                <a:solidFill>
                  <a:schemeClr val="dk1"/>
                </a:solidFill>
                <a:latin typeface="Trebuchet MS"/>
                <a:ea typeface="Trebuchet MS"/>
                <a:cs typeface="Trebuchet MS"/>
                <a:sym typeface="Trebuchet MS"/>
              </a:rPr>
              <a:t>The dataset used in this project contains information about used car sale prices in the UK. The variables included in the dataset are:</a:t>
            </a:r>
            <a:endParaRPr sz="1400">
              <a:solidFill>
                <a:schemeClr val="dk1"/>
              </a:solidFill>
              <a:latin typeface="Tahoma"/>
              <a:ea typeface="Tahoma"/>
              <a:cs typeface="Tahoma"/>
              <a:sym typeface="Tahoma"/>
            </a:endParaRPr>
          </a:p>
        </p:txBody>
      </p:sp>
      <p:sp>
        <p:nvSpPr>
          <p:cNvPr id="185" name="Google Shape;185;p5"/>
          <p:cNvSpPr/>
          <p:nvPr/>
        </p:nvSpPr>
        <p:spPr>
          <a:xfrm>
            <a:off x="0" y="165174"/>
            <a:ext cx="1128395" cy="163830"/>
          </a:xfrm>
          <a:custGeom>
            <a:rect b="b" l="l" r="r" t="t"/>
            <a:pathLst>
              <a:path extrusionOk="0" h="163829" w="1128395">
                <a:moveTo>
                  <a:pt x="1128300" y="0"/>
                </a:moveTo>
                <a:lnTo>
                  <a:pt x="0" y="0"/>
                </a:lnTo>
                <a:lnTo>
                  <a:pt x="0" y="163800"/>
                </a:lnTo>
                <a:lnTo>
                  <a:pt x="1128300" y="163800"/>
                </a:lnTo>
                <a:lnTo>
                  <a:pt x="1128300" y="0"/>
                </a:lnTo>
                <a:close/>
              </a:path>
            </a:pathLst>
          </a:custGeom>
          <a:solidFill>
            <a:srgbClr val="455A6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186" name="Google Shape;186;p5"/>
          <p:cNvSpPr/>
          <p:nvPr/>
        </p:nvSpPr>
        <p:spPr>
          <a:xfrm>
            <a:off x="-175" y="404275"/>
            <a:ext cx="848360" cy="136525"/>
          </a:xfrm>
          <a:custGeom>
            <a:rect b="b" l="l" r="r" t="t"/>
            <a:pathLst>
              <a:path extrusionOk="0" h="136525" w="848360">
                <a:moveTo>
                  <a:pt x="848100" y="0"/>
                </a:moveTo>
                <a:lnTo>
                  <a:pt x="0" y="0"/>
                </a:lnTo>
                <a:lnTo>
                  <a:pt x="0" y="136200"/>
                </a:lnTo>
                <a:lnTo>
                  <a:pt x="848100" y="136200"/>
                </a:lnTo>
                <a:lnTo>
                  <a:pt x="848100" y="0"/>
                </a:lnTo>
                <a:close/>
              </a:path>
            </a:pathLst>
          </a:custGeom>
          <a:solidFill>
            <a:srgbClr val="455A6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187" name="Google Shape;187;p5"/>
          <p:cNvSpPr/>
          <p:nvPr/>
        </p:nvSpPr>
        <p:spPr>
          <a:xfrm>
            <a:off x="8910600" y="2908199"/>
            <a:ext cx="233679" cy="2235835"/>
          </a:xfrm>
          <a:custGeom>
            <a:rect b="b" l="l" r="r" t="t"/>
            <a:pathLst>
              <a:path extrusionOk="0" h="2235835" w="233679">
                <a:moveTo>
                  <a:pt x="233399" y="0"/>
                </a:moveTo>
                <a:lnTo>
                  <a:pt x="0" y="0"/>
                </a:lnTo>
                <a:lnTo>
                  <a:pt x="0" y="2235300"/>
                </a:lnTo>
                <a:lnTo>
                  <a:pt x="233399" y="2235300"/>
                </a:lnTo>
                <a:lnTo>
                  <a:pt x="233399"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188" name="Google Shape;188;p5"/>
          <p:cNvPicPr preferRelativeResize="0"/>
          <p:nvPr/>
        </p:nvPicPr>
        <p:blipFill rotWithShape="1">
          <a:blip r:embed="rId3">
            <a:alphaModFix/>
          </a:blip>
          <a:srcRect b="0" l="0" r="0" t="0"/>
          <a:stretch/>
        </p:blipFill>
        <p:spPr>
          <a:xfrm>
            <a:off x="558335" y="1968897"/>
            <a:ext cx="3713256" cy="1943897"/>
          </a:xfrm>
          <a:prstGeom prst="rect">
            <a:avLst/>
          </a:prstGeom>
          <a:noFill/>
          <a:ln cap="rnd" cmpd="sng" w="127000">
            <a:solidFill>
              <a:srgbClr val="FFFFFF"/>
            </a:solidFill>
            <a:prstDash val="solid"/>
            <a:round/>
            <a:headEnd len="sm" w="sm" type="none"/>
            <a:tailEnd len="sm" w="sm" type="none"/>
          </a:ln>
          <a:effectLst>
            <a:outerShdw blurRad="76200" sx="97000" kx="900000" rotWithShape="0" algn="br" dir="10500000" dist="95250" sy="23000">
              <a:srgbClr val="000000">
                <a:alpha val="20000"/>
              </a:srgbClr>
            </a:outerShdw>
          </a:effectLst>
        </p:spPr>
      </p:pic>
      <p:sp>
        <p:nvSpPr>
          <p:cNvPr id="189" name="Google Shape;189;p5"/>
          <p:cNvSpPr/>
          <p:nvPr/>
        </p:nvSpPr>
        <p:spPr>
          <a:xfrm>
            <a:off x="4764791" y="1572731"/>
            <a:ext cx="4145809" cy="3139321"/>
          </a:xfrm>
          <a:prstGeom prst="rect">
            <a:avLst/>
          </a:prstGeom>
          <a:gradFill>
            <a:gsLst>
              <a:gs pos="0">
                <a:srgbClr val="D2E4BB"/>
              </a:gs>
              <a:gs pos="88000">
                <a:srgbClr val="9FC95F"/>
              </a:gs>
              <a:gs pos="100000">
                <a:srgbClr val="9FC95F"/>
              </a:gs>
            </a:gsLst>
            <a:lin ang="5400000" scaled="0"/>
          </a:gradFill>
          <a:ln cap="rnd" cmpd="sng" w="12700">
            <a:solidFill>
              <a:schemeClr val="accent1"/>
            </a:solidFill>
            <a:prstDash val="solid"/>
            <a:round/>
            <a:headEnd len="sm" w="sm" type="none"/>
            <a:tailEnd len="sm" w="sm" type="none"/>
          </a:ln>
        </p:spPr>
        <p:txBody>
          <a:bodyPr anchorCtr="0" anchor="t" bIns="45700" lIns="91425" spcFirstLastPara="1" rIns="91425" wrap="square" tIns="45700">
            <a:spAutoFit/>
          </a:bodyPr>
          <a:lstStyle/>
          <a:p>
            <a:pPr indent="-171450" lvl="0" marL="171450" marR="0" rtl="0" algn="l">
              <a:lnSpc>
                <a:spcPct val="150000"/>
              </a:lnSpc>
              <a:spcBef>
                <a:spcPts val="0"/>
              </a:spcBef>
              <a:spcAft>
                <a:spcPts val="0"/>
              </a:spcAft>
              <a:buClr>
                <a:srgbClr val="374151"/>
              </a:buClr>
              <a:buSzPts val="1100"/>
              <a:buFont typeface="Arial"/>
              <a:buChar char="•"/>
            </a:pPr>
            <a:r>
              <a:rPr lang="en-US" sz="1100">
                <a:solidFill>
                  <a:srgbClr val="374151"/>
                </a:solidFill>
                <a:latin typeface="Tahoma"/>
                <a:ea typeface="Tahoma"/>
                <a:cs typeface="Tahoma"/>
                <a:sym typeface="Tahoma"/>
              </a:rPr>
              <a:t>Model: The specific model or make of the car.</a:t>
            </a:r>
            <a:endParaRPr/>
          </a:p>
          <a:p>
            <a:pPr indent="-171450" lvl="0" marL="171450" marR="0" rtl="0" algn="l">
              <a:lnSpc>
                <a:spcPct val="150000"/>
              </a:lnSpc>
              <a:spcBef>
                <a:spcPts val="0"/>
              </a:spcBef>
              <a:spcAft>
                <a:spcPts val="0"/>
              </a:spcAft>
              <a:buClr>
                <a:srgbClr val="374151"/>
              </a:buClr>
              <a:buSzPts val="1100"/>
              <a:buFont typeface="Arial"/>
              <a:buChar char="•"/>
            </a:pPr>
            <a:r>
              <a:rPr lang="en-US" sz="1100">
                <a:solidFill>
                  <a:srgbClr val="374151"/>
                </a:solidFill>
                <a:latin typeface="Tahoma"/>
                <a:ea typeface="Tahoma"/>
                <a:cs typeface="Tahoma"/>
                <a:sym typeface="Tahoma"/>
              </a:rPr>
              <a:t>Year: The year in which the car was manufactured.</a:t>
            </a:r>
            <a:endParaRPr/>
          </a:p>
          <a:p>
            <a:pPr indent="-171450" lvl="0" marL="171450" marR="0" rtl="0" algn="l">
              <a:lnSpc>
                <a:spcPct val="150000"/>
              </a:lnSpc>
              <a:spcBef>
                <a:spcPts val="0"/>
              </a:spcBef>
              <a:spcAft>
                <a:spcPts val="0"/>
              </a:spcAft>
              <a:buClr>
                <a:srgbClr val="374151"/>
              </a:buClr>
              <a:buSzPts val="1100"/>
              <a:buFont typeface="Arial"/>
              <a:buChar char="•"/>
            </a:pPr>
            <a:r>
              <a:rPr lang="en-US" sz="1100">
                <a:solidFill>
                  <a:srgbClr val="374151"/>
                </a:solidFill>
                <a:latin typeface="Tahoma"/>
                <a:ea typeface="Tahoma"/>
                <a:cs typeface="Tahoma"/>
                <a:sym typeface="Tahoma"/>
              </a:rPr>
              <a:t>Price: The sale price of the used car.</a:t>
            </a:r>
            <a:endParaRPr/>
          </a:p>
          <a:p>
            <a:pPr indent="-171450" lvl="0" marL="171450" marR="0" rtl="0" algn="l">
              <a:lnSpc>
                <a:spcPct val="150000"/>
              </a:lnSpc>
              <a:spcBef>
                <a:spcPts val="0"/>
              </a:spcBef>
              <a:spcAft>
                <a:spcPts val="0"/>
              </a:spcAft>
              <a:buClr>
                <a:srgbClr val="374151"/>
              </a:buClr>
              <a:buSzPts val="1100"/>
              <a:buFont typeface="Arial"/>
              <a:buChar char="•"/>
            </a:pPr>
            <a:r>
              <a:rPr lang="en-US" sz="1100">
                <a:solidFill>
                  <a:srgbClr val="374151"/>
                </a:solidFill>
                <a:latin typeface="Tahoma"/>
                <a:ea typeface="Tahoma"/>
                <a:cs typeface="Tahoma"/>
                <a:sym typeface="Tahoma"/>
              </a:rPr>
              <a:t>Transmission: The type of transmission, such as manual or automatic.</a:t>
            </a:r>
            <a:endParaRPr/>
          </a:p>
          <a:p>
            <a:pPr indent="-171450" lvl="0" marL="171450" marR="0" rtl="0" algn="l">
              <a:lnSpc>
                <a:spcPct val="150000"/>
              </a:lnSpc>
              <a:spcBef>
                <a:spcPts val="0"/>
              </a:spcBef>
              <a:spcAft>
                <a:spcPts val="0"/>
              </a:spcAft>
              <a:buClr>
                <a:srgbClr val="374151"/>
              </a:buClr>
              <a:buSzPts val="1100"/>
              <a:buFont typeface="Arial"/>
              <a:buChar char="•"/>
            </a:pPr>
            <a:r>
              <a:rPr lang="en-US" sz="1100">
                <a:solidFill>
                  <a:srgbClr val="374151"/>
                </a:solidFill>
                <a:latin typeface="Tahoma"/>
                <a:ea typeface="Tahoma"/>
                <a:cs typeface="Tahoma"/>
                <a:sym typeface="Tahoma"/>
              </a:rPr>
              <a:t>Total driven : The total distance the car has traveled in miles.</a:t>
            </a:r>
            <a:endParaRPr/>
          </a:p>
          <a:p>
            <a:pPr indent="-171450" lvl="0" marL="171450" marR="0" rtl="0" algn="l">
              <a:lnSpc>
                <a:spcPct val="150000"/>
              </a:lnSpc>
              <a:spcBef>
                <a:spcPts val="0"/>
              </a:spcBef>
              <a:spcAft>
                <a:spcPts val="0"/>
              </a:spcAft>
              <a:buClr>
                <a:srgbClr val="374151"/>
              </a:buClr>
              <a:buSzPts val="1100"/>
              <a:buFont typeface="Arial"/>
              <a:buChar char="•"/>
            </a:pPr>
            <a:r>
              <a:rPr lang="en-US" sz="1100">
                <a:solidFill>
                  <a:srgbClr val="374151"/>
                </a:solidFill>
                <a:latin typeface="Tahoma"/>
                <a:ea typeface="Tahoma"/>
                <a:cs typeface="Tahoma"/>
                <a:sym typeface="Tahoma"/>
              </a:rPr>
              <a:t>Fuel Type: The type of fuel used by the car, such as petrol, diesel or electric.</a:t>
            </a:r>
            <a:endParaRPr/>
          </a:p>
          <a:p>
            <a:pPr indent="-171450" lvl="0" marL="171450" marR="0" rtl="0" algn="l">
              <a:lnSpc>
                <a:spcPct val="150000"/>
              </a:lnSpc>
              <a:spcBef>
                <a:spcPts val="0"/>
              </a:spcBef>
              <a:spcAft>
                <a:spcPts val="0"/>
              </a:spcAft>
              <a:buClr>
                <a:srgbClr val="374151"/>
              </a:buClr>
              <a:buSzPts val="1100"/>
              <a:buFont typeface="Arial"/>
              <a:buChar char="•"/>
            </a:pPr>
            <a:r>
              <a:rPr lang="en-US" sz="1100">
                <a:solidFill>
                  <a:srgbClr val="374151"/>
                </a:solidFill>
                <a:latin typeface="Tahoma"/>
                <a:ea typeface="Tahoma"/>
                <a:cs typeface="Tahoma"/>
                <a:sym typeface="Tahoma"/>
              </a:rPr>
              <a:t>Tax: The amount of tax payable for the car.</a:t>
            </a:r>
            <a:endParaRPr/>
          </a:p>
          <a:p>
            <a:pPr indent="-171450" lvl="0" marL="171450" marR="0" rtl="0" algn="l">
              <a:lnSpc>
                <a:spcPct val="150000"/>
              </a:lnSpc>
              <a:spcBef>
                <a:spcPts val="0"/>
              </a:spcBef>
              <a:spcAft>
                <a:spcPts val="0"/>
              </a:spcAft>
              <a:buClr>
                <a:srgbClr val="374151"/>
              </a:buClr>
              <a:buSzPts val="1100"/>
              <a:buFont typeface="Arial"/>
              <a:buChar char="•"/>
            </a:pPr>
            <a:r>
              <a:rPr lang="en-US" sz="1100">
                <a:solidFill>
                  <a:srgbClr val="374151"/>
                </a:solidFill>
                <a:latin typeface="Tahoma"/>
                <a:ea typeface="Tahoma"/>
                <a:cs typeface="Tahoma"/>
                <a:sym typeface="Tahoma"/>
              </a:rPr>
              <a:t>MPG: The miles per gallon fuel efficiency of the car.</a:t>
            </a:r>
            <a:endParaRPr/>
          </a:p>
          <a:p>
            <a:pPr indent="-171450" lvl="0" marL="171450" marR="0" rtl="0" algn="l">
              <a:lnSpc>
                <a:spcPct val="150000"/>
              </a:lnSpc>
              <a:spcBef>
                <a:spcPts val="0"/>
              </a:spcBef>
              <a:spcAft>
                <a:spcPts val="0"/>
              </a:spcAft>
              <a:buClr>
                <a:srgbClr val="374151"/>
              </a:buClr>
              <a:buSzPts val="1100"/>
              <a:buFont typeface="Arial"/>
              <a:buChar char="•"/>
            </a:pPr>
            <a:r>
              <a:rPr lang="en-US" sz="1100">
                <a:solidFill>
                  <a:srgbClr val="374151"/>
                </a:solidFill>
                <a:latin typeface="Tahoma"/>
                <a:ea typeface="Tahoma"/>
                <a:cs typeface="Tahoma"/>
                <a:sym typeface="Tahoma"/>
              </a:rPr>
              <a:t>Engine Size: The size of the car's engine.</a:t>
            </a:r>
            <a:endParaRPr b="0" i="0" sz="1100">
              <a:solidFill>
                <a:srgbClr val="374151"/>
              </a:solidFill>
              <a:latin typeface="Tahoma"/>
              <a:ea typeface="Tahoma"/>
              <a:cs typeface="Tahoma"/>
              <a:sym typeface="Tahoma"/>
            </a:endParaRPr>
          </a:p>
        </p:txBody>
      </p:sp>
    </p:spTree>
  </p:cSld>
  <p:clrMapOvr>
    <a:masterClrMapping/>
  </p:clrMapOvr>
  <p:transition spd="slow">
    <p:wipe dir="l"/>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93" name="Shape 193"/>
        <p:cNvGrpSpPr/>
        <p:nvPr/>
      </p:nvGrpSpPr>
      <p:grpSpPr>
        <a:xfrm>
          <a:off x="0" y="0"/>
          <a:ext cx="0" cy="0"/>
          <a:chOff x="0" y="0"/>
          <a:chExt cx="0" cy="0"/>
        </a:xfrm>
      </p:grpSpPr>
      <p:sp>
        <p:nvSpPr>
          <p:cNvPr id="194" name="Google Shape;194;p6"/>
          <p:cNvSpPr txBox="1"/>
          <p:nvPr>
            <p:ph type="title"/>
          </p:nvPr>
        </p:nvSpPr>
        <p:spPr>
          <a:xfrm>
            <a:off x="609600" y="447942"/>
            <a:ext cx="5181600"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Count</a:t>
            </a:r>
            <a:r>
              <a:rPr b="1" lang="en-US" sz="3000" u="sng">
                <a:latin typeface="Arial Rounded"/>
                <a:ea typeface="Arial Rounded"/>
                <a:cs typeface="Arial Rounded"/>
                <a:sym typeface="Arial Rounded"/>
              </a:rPr>
              <a:t> of Model by  Model Name</a:t>
            </a:r>
            <a:endParaRPr b="1" sz="3000" u="sng">
              <a:latin typeface="Arial Rounded"/>
              <a:ea typeface="Arial Rounded"/>
              <a:cs typeface="Arial Rounded"/>
              <a:sym typeface="Arial Rounded"/>
            </a:endParaRPr>
          </a:p>
        </p:txBody>
      </p:sp>
      <p:sp>
        <p:nvSpPr>
          <p:cNvPr id="195" name="Google Shape;195;p6"/>
          <p:cNvSpPr/>
          <p:nvPr/>
        </p:nvSpPr>
        <p:spPr>
          <a:xfrm>
            <a:off x="0" y="0"/>
            <a:ext cx="2614930" cy="229870"/>
          </a:xfrm>
          <a:custGeom>
            <a:rect b="b" l="l" r="r" t="t"/>
            <a:pathLst>
              <a:path extrusionOk="0" h="229870" w="2614930">
                <a:moveTo>
                  <a:pt x="2614800" y="0"/>
                </a:moveTo>
                <a:lnTo>
                  <a:pt x="0" y="0"/>
                </a:lnTo>
                <a:lnTo>
                  <a:pt x="0" y="229800"/>
                </a:lnTo>
                <a:lnTo>
                  <a:pt x="2614800" y="2298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196" name="Google Shape;196;p6"/>
          <p:cNvSpPr txBox="1"/>
          <p:nvPr/>
        </p:nvSpPr>
        <p:spPr>
          <a:xfrm>
            <a:off x="6858000" y="1211056"/>
            <a:ext cx="1752600" cy="2516073"/>
          </a:xfrm>
          <a:prstGeom prst="rect">
            <a:avLst/>
          </a:prstGeom>
          <a:gradFill>
            <a:gsLst>
              <a:gs pos="0">
                <a:srgbClr val="F4E3C1"/>
              </a:gs>
              <a:gs pos="88000">
                <a:srgbClr val="E9C15D"/>
              </a:gs>
              <a:gs pos="100000">
                <a:srgbClr val="E9C15D"/>
              </a:gs>
            </a:gsLst>
            <a:lin ang="5400000" scaled="0"/>
          </a:gradFill>
          <a:ln cap="rnd" cmpd="sng" w="12700">
            <a:solidFill>
              <a:schemeClr val="accent3"/>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050">
              <a:solidFill>
                <a:schemeClr val="dk1"/>
              </a:solidFill>
              <a:latin typeface="Trebuchet MS"/>
              <a:ea typeface="Trebuchet MS"/>
              <a:cs typeface="Trebuchet MS"/>
              <a:sym typeface="Trebuchet MS"/>
            </a:endParaRPr>
          </a:p>
          <a:p>
            <a:pPr indent="0" lvl="0" marL="0" marR="0" rtl="0" algn="l">
              <a:spcBef>
                <a:spcPts val="0"/>
              </a:spcBef>
              <a:spcAft>
                <a:spcPts val="0"/>
              </a:spcAft>
              <a:buNone/>
            </a:pPr>
            <a:r>
              <a:rPr lang="en-US" sz="1050">
                <a:solidFill>
                  <a:schemeClr val="dk1"/>
                </a:solidFill>
                <a:latin typeface="Trebuchet MS"/>
                <a:ea typeface="Trebuchet MS"/>
                <a:cs typeface="Trebuchet MS"/>
                <a:sym typeface="Trebuchet MS"/>
              </a:rPr>
              <a:t>The graph shows the distribution of car models in the given dataset, showing the models in x-axis and the count of each model on the y-axis.</a:t>
            </a:r>
            <a:endParaRPr/>
          </a:p>
          <a:p>
            <a:pPr indent="0" lvl="0" marL="0" marR="0" rtl="0" algn="l">
              <a:spcBef>
                <a:spcPts val="0"/>
              </a:spcBef>
              <a:spcAft>
                <a:spcPts val="0"/>
              </a:spcAft>
              <a:buNone/>
            </a:pPr>
            <a:r>
              <a:t/>
            </a:r>
            <a:endParaRPr sz="1050">
              <a:solidFill>
                <a:schemeClr val="dk1"/>
              </a:solidFill>
              <a:latin typeface="Trebuchet MS"/>
              <a:ea typeface="Trebuchet MS"/>
              <a:cs typeface="Trebuchet MS"/>
              <a:sym typeface="Trebuchet MS"/>
            </a:endParaRPr>
          </a:p>
          <a:p>
            <a:pPr indent="0" lvl="0" marL="0" marR="0" rtl="0" algn="l">
              <a:spcBef>
                <a:spcPts val="0"/>
              </a:spcBef>
              <a:spcAft>
                <a:spcPts val="0"/>
              </a:spcAft>
              <a:buNone/>
            </a:pPr>
            <a:r>
              <a:rPr lang="en-US" sz="1050">
                <a:solidFill>
                  <a:schemeClr val="dk1"/>
                </a:solidFill>
                <a:latin typeface="Trebuchet MS"/>
                <a:ea typeface="Trebuchet MS"/>
                <a:cs typeface="Trebuchet MS"/>
                <a:sym typeface="Trebuchet MS"/>
              </a:rPr>
              <a:t>From the graph, we can observe that the top models with the highest counts are Tucson, I10, and I30, indicating their prevalence in the dataset.</a:t>
            </a:r>
            <a:endParaRPr sz="1050">
              <a:solidFill>
                <a:schemeClr val="dk1"/>
              </a:solidFill>
              <a:latin typeface="Trebuchet MS"/>
              <a:ea typeface="Trebuchet MS"/>
              <a:cs typeface="Trebuchet MS"/>
              <a:sym typeface="Trebuchet MS"/>
            </a:endParaRPr>
          </a:p>
        </p:txBody>
      </p:sp>
      <p:pic>
        <p:nvPicPr>
          <p:cNvPr id="197" name="Google Shape;197;p6"/>
          <p:cNvPicPr preferRelativeResize="0"/>
          <p:nvPr/>
        </p:nvPicPr>
        <p:blipFill rotWithShape="1">
          <a:blip r:embed="rId3">
            <a:alphaModFix/>
          </a:blip>
          <a:srcRect b="0" l="0" r="0" t="0"/>
          <a:stretch/>
        </p:blipFill>
        <p:spPr>
          <a:xfrm>
            <a:off x="609600" y="1211056"/>
            <a:ext cx="5791200" cy="3546907"/>
          </a:xfrm>
          <a:prstGeom prst="rect">
            <a:avLst/>
          </a:prstGeom>
          <a:noFill/>
          <a:ln>
            <a:noFill/>
          </a:ln>
          <a:effectLst>
            <a:outerShdw blurRad="292100" rotWithShape="0" algn="tl" dir="2700000" dist="139700">
              <a:srgbClr val="333333">
                <a:alpha val="64705"/>
              </a:srgbClr>
            </a:outerShdw>
          </a:effectLst>
        </p:spPr>
      </p:pic>
    </p:spTree>
  </p:cSld>
  <p:clrMapOvr>
    <a:masterClrMapping/>
  </p:clrMapOvr>
  <p:transition spd="slow">
    <p:wipe dir="l"/>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01" name="Shape 201"/>
        <p:cNvGrpSpPr/>
        <p:nvPr/>
      </p:nvGrpSpPr>
      <p:grpSpPr>
        <a:xfrm>
          <a:off x="0" y="0"/>
          <a:ext cx="0" cy="0"/>
          <a:chOff x="0" y="0"/>
          <a:chExt cx="0" cy="0"/>
        </a:xfrm>
      </p:grpSpPr>
      <p:sp>
        <p:nvSpPr>
          <p:cNvPr id="202" name="Google Shape;202;p7"/>
          <p:cNvSpPr txBox="1"/>
          <p:nvPr>
            <p:ph type="title"/>
          </p:nvPr>
        </p:nvSpPr>
        <p:spPr>
          <a:xfrm>
            <a:off x="609600" y="260224"/>
            <a:ext cx="6116934"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Count of Model by Fuel Type</a:t>
            </a:r>
            <a:endParaRPr b="1" sz="3600" u="sng">
              <a:latin typeface="Arial Rounded"/>
              <a:ea typeface="Arial Rounded"/>
              <a:cs typeface="Arial Rounded"/>
              <a:sym typeface="Arial Rounded"/>
            </a:endParaRPr>
          </a:p>
        </p:txBody>
      </p:sp>
      <p:sp>
        <p:nvSpPr>
          <p:cNvPr id="203" name="Google Shape;203;p7"/>
          <p:cNvSpPr/>
          <p:nvPr/>
        </p:nvSpPr>
        <p:spPr>
          <a:xfrm>
            <a:off x="0" y="0"/>
            <a:ext cx="2614930" cy="229870"/>
          </a:xfrm>
          <a:custGeom>
            <a:rect b="b" l="l" r="r" t="t"/>
            <a:pathLst>
              <a:path extrusionOk="0" h="229870" w="2614930">
                <a:moveTo>
                  <a:pt x="2614800" y="0"/>
                </a:moveTo>
                <a:lnTo>
                  <a:pt x="0" y="0"/>
                </a:lnTo>
                <a:lnTo>
                  <a:pt x="0" y="229800"/>
                </a:lnTo>
                <a:lnTo>
                  <a:pt x="2614800" y="2298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204" name="Google Shape;204;p7"/>
          <p:cNvSpPr/>
          <p:nvPr/>
        </p:nvSpPr>
        <p:spPr>
          <a:xfrm>
            <a:off x="1828800" y="635518"/>
            <a:ext cx="7115909"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400">
              <a:solidFill>
                <a:schemeClr val="dk1"/>
              </a:solidFill>
              <a:latin typeface="Trebuchet MS"/>
              <a:ea typeface="Trebuchet MS"/>
              <a:cs typeface="Trebuchet MS"/>
              <a:sym typeface="Trebuchet MS"/>
            </a:endParaRPr>
          </a:p>
          <a:p>
            <a:pPr indent="0" lvl="0" marL="0" marR="0" rtl="0" algn="l">
              <a:spcBef>
                <a:spcPts val="0"/>
              </a:spcBef>
              <a:spcAft>
                <a:spcPts val="0"/>
              </a:spcAft>
              <a:buNone/>
            </a:pPr>
            <a:r>
              <a:t/>
            </a:r>
            <a:endParaRPr sz="1400">
              <a:solidFill>
                <a:schemeClr val="dk1"/>
              </a:solidFill>
              <a:latin typeface="Trebuchet MS"/>
              <a:ea typeface="Trebuchet MS"/>
              <a:cs typeface="Trebuchet MS"/>
              <a:sym typeface="Trebuchet MS"/>
            </a:endParaRPr>
          </a:p>
        </p:txBody>
      </p:sp>
      <p:pic>
        <p:nvPicPr>
          <p:cNvPr id="205" name="Google Shape;205;p7"/>
          <p:cNvPicPr preferRelativeResize="0"/>
          <p:nvPr/>
        </p:nvPicPr>
        <p:blipFill rotWithShape="1">
          <a:blip r:embed="rId3">
            <a:alphaModFix/>
          </a:blip>
          <a:srcRect b="0" l="0" r="0" t="0"/>
          <a:stretch/>
        </p:blipFill>
        <p:spPr>
          <a:xfrm>
            <a:off x="609600" y="1122941"/>
            <a:ext cx="5562600" cy="3562350"/>
          </a:xfrm>
          <a:prstGeom prst="rect">
            <a:avLst/>
          </a:prstGeom>
          <a:noFill/>
          <a:ln>
            <a:noFill/>
          </a:ln>
          <a:effectLst>
            <a:outerShdw blurRad="292100" rotWithShape="0" algn="tl" dir="2700000" dist="139700">
              <a:srgbClr val="333333">
                <a:alpha val="64705"/>
              </a:srgbClr>
            </a:outerShdw>
          </a:effectLst>
        </p:spPr>
      </p:pic>
      <p:sp>
        <p:nvSpPr>
          <p:cNvPr id="206" name="Google Shape;206;p7"/>
          <p:cNvSpPr txBox="1"/>
          <p:nvPr/>
        </p:nvSpPr>
        <p:spPr>
          <a:xfrm>
            <a:off x="6705600" y="1122941"/>
            <a:ext cx="1752600" cy="3600986"/>
          </a:xfrm>
          <a:prstGeom prst="rect">
            <a:avLst/>
          </a:prstGeom>
          <a:gradFill>
            <a:gsLst>
              <a:gs pos="0">
                <a:srgbClr val="F4E3C1"/>
              </a:gs>
              <a:gs pos="88000">
                <a:srgbClr val="E9C15D"/>
              </a:gs>
              <a:gs pos="100000">
                <a:srgbClr val="E9C15D"/>
              </a:gs>
            </a:gsLst>
            <a:lin ang="5400000" scaled="0"/>
          </a:gradFill>
          <a:ln cap="rnd" cmpd="sng" w="12700">
            <a:solidFill>
              <a:schemeClr val="accent3"/>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The histogram shows the count of car models categorized by fuel types: petrol, diesel, hybrid, and others. </a:t>
            </a:r>
            <a:endParaRPr sz="1200">
              <a:solidFill>
                <a:schemeClr val="dk1"/>
              </a:solidFill>
              <a:latin typeface="Arial"/>
              <a:ea typeface="Arial"/>
              <a:cs typeface="Arial"/>
              <a:sym typeface="Arial"/>
            </a:endParaRPr>
          </a:p>
          <a:p>
            <a:pPr indent="0" lvl="0" marL="0" marR="0" rtl="0" algn="l">
              <a:spcBef>
                <a:spcPts val="0"/>
              </a:spcBef>
              <a:spcAft>
                <a:spcPts val="0"/>
              </a:spcAft>
              <a:buNone/>
            </a:pPr>
            <a:r>
              <a:t/>
            </a:r>
            <a:endParaRPr sz="1200">
              <a:solidFill>
                <a:schemeClr val="dk1"/>
              </a:solidFill>
              <a:latin typeface="Arial"/>
              <a:ea typeface="Arial"/>
              <a:cs typeface="Arial"/>
              <a:sym typeface="Arial"/>
            </a:endParaRPr>
          </a:p>
          <a:p>
            <a:pPr indent="0" lvl="0" marL="0" marR="0" rtl="0" algn="l">
              <a:spcBef>
                <a:spcPts val="0"/>
              </a:spcBef>
              <a:spcAft>
                <a:spcPts val="0"/>
              </a:spcAft>
              <a:buNone/>
            </a:pPr>
            <a:r>
              <a:rPr lang="en-US" sz="1200">
                <a:solidFill>
                  <a:schemeClr val="dk1"/>
                </a:solidFill>
                <a:latin typeface="Arial"/>
                <a:ea typeface="Arial"/>
                <a:cs typeface="Arial"/>
                <a:sym typeface="Arial"/>
              </a:rPr>
              <a:t>The y-axis represents the number of car models, while the x-axis represents the different fuel types. </a:t>
            </a:r>
            <a:endParaRPr sz="1200">
              <a:solidFill>
                <a:schemeClr val="dk1"/>
              </a:solidFill>
              <a:latin typeface="Arial"/>
              <a:ea typeface="Arial"/>
              <a:cs typeface="Arial"/>
              <a:sym typeface="Arial"/>
            </a:endParaRPr>
          </a:p>
          <a:p>
            <a:pPr indent="0" lvl="0" marL="0" marR="0" rtl="0" algn="l">
              <a:spcBef>
                <a:spcPts val="0"/>
              </a:spcBef>
              <a:spcAft>
                <a:spcPts val="0"/>
              </a:spcAft>
              <a:buNone/>
            </a:pPr>
            <a:r>
              <a:t/>
            </a:r>
            <a:endParaRPr sz="1200">
              <a:solidFill>
                <a:schemeClr val="dk1"/>
              </a:solidFill>
              <a:latin typeface="Arial"/>
              <a:ea typeface="Arial"/>
              <a:cs typeface="Arial"/>
              <a:sym typeface="Arial"/>
            </a:endParaRPr>
          </a:p>
          <a:p>
            <a:pPr indent="0" lvl="0" marL="0" marR="0" rtl="0" algn="l">
              <a:spcBef>
                <a:spcPts val="0"/>
              </a:spcBef>
              <a:spcAft>
                <a:spcPts val="0"/>
              </a:spcAft>
              <a:buNone/>
            </a:pPr>
            <a:r>
              <a:rPr lang="en-US" sz="1200">
                <a:solidFill>
                  <a:schemeClr val="dk1"/>
                </a:solidFill>
                <a:latin typeface="Arial"/>
                <a:ea typeface="Arial"/>
                <a:cs typeface="Arial"/>
                <a:sym typeface="Arial"/>
              </a:rPr>
              <a:t>The distribution shows that petrol has the highest count (2902), followed by diesel (1608), hybrid (349), and others (1).</a:t>
            </a:r>
            <a:endParaRPr sz="1200">
              <a:solidFill>
                <a:schemeClr val="dk1"/>
              </a:solidFill>
              <a:latin typeface="Arial"/>
              <a:ea typeface="Arial"/>
              <a:cs typeface="Arial"/>
              <a:sym typeface="Arial"/>
            </a:endParaRPr>
          </a:p>
        </p:txBody>
      </p:sp>
    </p:spTree>
  </p:cSld>
  <p:clrMapOvr>
    <a:masterClrMapping/>
  </p:clrMapOvr>
  <p:transition spd="slow">
    <p:wipe dir="l"/>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10" name="Shape 210"/>
        <p:cNvGrpSpPr/>
        <p:nvPr/>
      </p:nvGrpSpPr>
      <p:grpSpPr>
        <a:xfrm>
          <a:off x="0" y="0"/>
          <a:ext cx="0" cy="0"/>
          <a:chOff x="0" y="0"/>
          <a:chExt cx="0" cy="0"/>
        </a:xfrm>
      </p:grpSpPr>
      <p:sp>
        <p:nvSpPr>
          <p:cNvPr id="211" name="Google Shape;211;p8"/>
          <p:cNvSpPr txBox="1"/>
          <p:nvPr>
            <p:ph type="title"/>
          </p:nvPr>
        </p:nvSpPr>
        <p:spPr>
          <a:xfrm>
            <a:off x="835688" y="263000"/>
            <a:ext cx="6357938"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Count of Model by Transmission</a:t>
            </a:r>
            <a:endParaRPr b="1" sz="3200" u="sng">
              <a:latin typeface="Arial Rounded"/>
              <a:ea typeface="Arial Rounded"/>
              <a:cs typeface="Arial Rounded"/>
              <a:sym typeface="Arial Rounded"/>
            </a:endParaRPr>
          </a:p>
        </p:txBody>
      </p:sp>
      <p:sp>
        <p:nvSpPr>
          <p:cNvPr id="212" name="Google Shape;212;p8"/>
          <p:cNvSpPr/>
          <p:nvPr/>
        </p:nvSpPr>
        <p:spPr>
          <a:xfrm>
            <a:off x="0" y="0"/>
            <a:ext cx="2614930" cy="229870"/>
          </a:xfrm>
          <a:custGeom>
            <a:rect b="b" l="l" r="r" t="t"/>
            <a:pathLst>
              <a:path extrusionOk="0" h="229870" w="2614930">
                <a:moveTo>
                  <a:pt x="2614800" y="0"/>
                </a:moveTo>
                <a:lnTo>
                  <a:pt x="0" y="0"/>
                </a:lnTo>
                <a:lnTo>
                  <a:pt x="0" y="229800"/>
                </a:lnTo>
                <a:lnTo>
                  <a:pt x="2614800" y="2298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sp>
        <p:nvSpPr>
          <p:cNvPr id="213" name="Google Shape;213;p8"/>
          <p:cNvSpPr/>
          <p:nvPr/>
        </p:nvSpPr>
        <p:spPr>
          <a:xfrm>
            <a:off x="304800" y="4627063"/>
            <a:ext cx="8716109"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Arial"/>
                <a:ea typeface="Arial"/>
                <a:cs typeface="Arial"/>
                <a:sym typeface="Arial"/>
              </a:rPr>
              <a:t>The histogram displays the count of car models categorized by different transmissions: manual, automatic, semi-Auto, and others.</a:t>
            </a:r>
            <a:endParaRPr/>
          </a:p>
        </p:txBody>
      </p:sp>
      <p:sp>
        <p:nvSpPr>
          <p:cNvPr id="214" name="Google Shape;214;p8"/>
          <p:cNvSpPr txBox="1"/>
          <p:nvPr/>
        </p:nvSpPr>
        <p:spPr>
          <a:xfrm>
            <a:off x="6781800" y="1348943"/>
            <a:ext cx="2057400" cy="2492990"/>
          </a:xfrm>
          <a:prstGeom prst="rect">
            <a:avLst/>
          </a:prstGeom>
          <a:gradFill>
            <a:gsLst>
              <a:gs pos="0">
                <a:srgbClr val="BDD5B6"/>
              </a:gs>
              <a:gs pos="88000">
                <a:srgbClr val="74AC5E"/>
              </a:gs>
              <a:gs pos="100000">
                <a:srgbClr val="74AC5E"/>
              </a:gs>
            </a:gsLst>
            <a:lin ang="5400000" scaled="0"/>
          </a:gradFill>
          <a:ln cap="rnd" cmpd="sng" w="12700">
            <a:solidFill>
              <a:schemeClr val="accent2"/>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Arial"/>
                <a:ea typeface="Arial"/>
                <a:cs typeface="Arial"/>
                <a:sym typeface="Arial"/>
              </a:rPr>
              <a:t>1. The y-axis represents the number of models, while the x-axis represents the different transmission types. </a:t>
            </a:r>
            <a:endParaRPr b="1" sz="1200">
              <a:solidFill>
                <a:schemeClr val="dk1"/>
              </a:solidFill>
              <a:latin typeface="Arial"/>
              <a:ea typeface="Arial"/>
              <a:cs typeface="Arial"/>
              <a:sym typeface="Arial"/>
            </a:endParaRPr>
          </a:p>
          <a:p>
            <a:pPr indent="0" lvl="0" marL="0" marR="0" rtl="0" algn="l">
              <a:spcBef>
                <a:spcPts val="0"/>
              </a:spcBef>
              <a:spcAft>
                <a:spcPts val="0"/>
              </a:spcAft>
              <a:buNone/>
            </a:pPr>
            <a:r>
              <a:t/>
            </a:r>
            <a:endParaRPr b="1" sz="1200">
              <a:solidFill>
                <a:schemeClr val="dk1"/>
              </a:solidFill>
              <a:latin typeface="Arial"/>
              <a:ea typeface="Arial"/>
              <a:cs typeface="Arial"/>
              <a:sym typeface="Arial"/>
            </a:endParaRPr>
          </a:p>
          <a:p>
            <a:pPr indent="0" lvl="0" marL="0" marR="0" rtl="0" algn="l">
              <a:spcBef>
                <a:spcPts val="0"/>
              </a:spcBef>
              <a:spcAft>
                <a:spcPts val="0"/>
              </a:spcAft>
              <a:buNone/>
            </a:pPr>
            <a:r>
              <a:rPr b="1" lang="en-US" sz="1200">
                <a:solidFill>
                  <a:schemeClr val="dk1"/>
                </a:solidFill>
                <a:latin typeface="Arial"/>
                <a:ea typeface="Arial"/>
                <a:cs typeface="Arial"/>
                <a:sym typeface="Arial"/>
              </a:rPr>
              <a:t>2. The distribution reveals that the manual transmission has the highest count (3611), followed by automatic (669), semi-Auto (578), and others (2).</a:t>
            </a:r>
            <a:endParaRPr b="1" sz="1200">
              <a:solidFill>
                <a:schemeClr val="dk1"/>
              </a:solidFill>
              <a:latin typeface="Arial"/>
              <a:ea typeface="Arial"/>
              <a:cs typeface="Arial"/>
              <a:sym typeface="Arial"/>
            </a:endParaRPr>
          </a:p>
        </p:txBody>
      </p:sp>
      <p:pic>
        <p:nvPicPr>
          <p:cNvPr id="215" name="Google Shape;215;p8"/>
          <p:cNvPicPr preferRelativeResize="0"/>
          <p:nvPr/>
        </p:nvPicPr>
        <p:blipFill rotWithShape="1">
          <a:blip r:embed="rId3">
            <a:alphaModFix/>
          </a:blip>
          <a:srcRect b="0" l="0" r="0" t="0"/>
          <a:stretch/>
        </p:blipFill>
        <p:spPr>
          <a:xfrm>
            <a:off x="838200" y="869247"/>
            <a:ext cx="5486400" cy="3696346"/>
          </a:xfrm>
          <a:prstGeom prst="rect">
            <a:avLst/>
          </a:prstGeom>
          <a:noFill/>
          <a:ln>
            <a:noFill/>
          </a:ln>
          <a:effectLst>
            <a:outerShdw blurRad="292100" rotWithShape="0" algn="tl" dir="2700000" dist="139700">
              <a:srgbClr val="333333">
                <a:alpha val="64705"/>
              </a:srgbClr>
            </a:outerShdw>
          </a:effectLst>
        </p:spPr>
      </p:pic>
    </p:spTree>
  </p:cSld>
  <p:clrMapOvr>
    <a:masterClrMapping/>
  </p:clrMapOvr>
  <p:transition spd="slow">
    <p:wipe dir="l"/>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19" name="Shape 219"/>
        <p:cNvGrpSpPr/>
        <p:nvPr/>
      </p:nvGrpSpPr>
      <p:grpSpPr>
        <a:xfrm>
          <a:off x="0" y="0"/>
          <a:ext cx="0" cy="0"/>
          <a:chOff x="0" y="0"/>
          <a:chExt cx="0" cy="0"/>
        </a:xfrm>
      </p:grpSpPr>
      <p:sp>
        <p:nvSpPr>
          <p:cNvPr id="220" name="Google Shape;220;p9"/>
          <p:cNvSpPr txBox="1"/>
          <p:nvPr>
            <p:ph type="title"/>
          </p:nvPr>
        </p:nvSpPr>
        <p:spPr>
          <a:xfrm>
            <a:off x="609600" y="361950"/>
            <a:ext cx="5715000"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accent1"/>
              </a:buClr>
              <a:buSzPts val="3200"/>
              <a:buFont typeface="Arial Rounded"/>
              <a:buNone/>
            </a:pPr>
            <a:r>
              <a:rPr b="1" lang="en-US" sz="3200" u="sng">
                <a:latin typeface="Arial Rounded"/>
                <a:ea typeface="Arial Rounded"/>
                <a:cs typeface="Arial Rounded"/>
                <a:sym typeface="Arial Rounded"/>
              </a:rPr>
              <a:t>Average of Price By model</a:t>
            </a:r>
            <a:endParaRPr b="1" sz="3200" u="sng">
              <a:latin typeface="Arial Rounded"/>
              <a:ea typeface="Arial Rounded"/>
              <a:cs typeface="Arial Rounded"/>
              <a:sym typeface="Arial Rounded"/>
            </a:endParaRPr>
          </a:p>
        </p:txBody>
      </p:sp>
      <p:sp>
        <p:nvSpPr>
          <p:cNvPr id="221" name="Google Shape;221;p9"/>
          <p:cNvSpPr/>
          <p:nvPr/>
        </p:nvSpPr>
        <p:spPr>
          <a:xfrm>
            <a:off x="0" y="0"/>
            <a:ext cx="2614930" cy="229870"/>
          </a:xfrm>
          <a:custGeom>
            <a:rect b="b" l="l" r="r" t="t"/>
            <a:pathLst>
              <a:path extrusionOk="0" h="229870" w="2614930">
                <a:moveTo>
                  <a:pt x="2614800" y="0"/>
                </a:moveTo>
                <a:lnTo>
                  <a:pt x="0" y="0"/>
                </a:lnTo>
                <a:lnTo>
                  <a:pt x="0" y="229800"/>
                </a:lnTo>
                <a:lnTo>
                  <a:pt x="2614800" y="229800"/>
                </a:lnTo>
                <a:lnTo>
                  <a:pt x="2614800" y="0"/>
                </a:lnTo>
                <a:close/>
              </a:path>
            </a:pathLst>
          </a:custGeom>
          <a:solidFill>
            <a:srgbClr val="FFC727"/>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Trebuchet MS"/>
              <a:ea typeface="Trebuchet MS"/>
              <a:cs typeface="Trebuchet MS"/>
              <a:sym typeface="Trebuchet MS"/>
            </a:endParaRPr>
          </a:p>
        </p:txBody>
      </p:sp>
      <p:pic>
        <p:nvPicPr>
          <p:cNvPr id="222" name="Google Shape;222;p9"/>
          <p:cNvPicPr preferRelativeResize="0"/>
          <p:nvPr/>
        </p:nvPicPr>
        <p:blipFill rotWithShape="1">
          <a:blip r:embed="rId3">
            <a:alphaModFix/>
          </a:blip>
          <a:srcRect b="0" l="0" r="0" t="0"/>
          <a:stretch/>
        </p:blipFill>
        <p:spPr>
          <a:xfrm>
            <a:off x="609600" y="1182235"/>
            <a:ext cx="5562600" cy="3200400"/>
          </a:xfrm>
          <a:prstGeom prst="rect">
            <a:avLst/>
          </a:prstGeom>
          <a:noFill/>
          <a:ln>
            <a:noFill/>
          </a:ln>
          <a:effectLst>
            <a:outerShdw blurRad="292100" rotWithShape="0" algn="tl" dir="2700000" dist="139700">
              <a:srgbClr val="333333">
                <a:alpha val="64705"/>
              </a:srgbClr>
            </a:outerShdw>
          </a:effectLst>
        </p:spPr>
      </p:pic>
      <p:sp>
        <p:nvSpPr>
          <p:cNvPr id="223" name="Google Shape;223;p9"/>
          <p:cNvSpPr txBox="1"/>
          <p:nvPr/>
        </p:nvSpPr>
        <p:spPr>
          <a:xfrm>
            <a:off x="6477000" y="1065116"/>
            <a:ext cx="2209800" cy="2539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050">
              <a:solidFill>
                <a:schemeClr val="dk1"/>
              </a:solidFill>
              <a:latin typeface="Trebuchet MS"/>
              <a:ea typeface="Trebuchet MS"/>
              <a:cs typeface="Trebuchet MS"/>
              <a:sym typeface="Trebuchet MS"/>
            </a:endParaRPr>
          </a:p>
        </p:txBody>
      </p:sp>
      <p:sp>
        <p:nvSpPr>
          <p:cNvPr id="224" name="Google Shape;224;p9"/>
          <p:cNvSpPr txBox="1"/>
          <p:nvPr/>
        </p:nvSpPr>
        <p:spPr>
          <a:xfrm>
            <a:off x="6781800" y="1313448"/>
            <a:ext cx="1600200" cy="2308324"/>
          </a:xfrm>
          <a:prstGeom prst="rect">
            <a:avLst/>
          </a:prstGeom>
          <a:gradFill>
            <a:gsLst>
              <a:gs pos="0">
                <a:srgbClr val="E5BBBA"/>
              </a:gs>
              <a:gs pos="88000">
                <a:srgbClr val="CB625C"/>
              </a:gs>
              <a:gs pos="100000">
                <a:srgbClr val="CB625C"/>
              </a:gs>
            </a:gsLst>
            <a:lin ang="5400000" scaled="0"/>
          </a:gradFill>
          <a:ln cap="rnd" cmpd="sng" w="12700">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"Average Price by Model Name" it represents the average price of car models based on their names. The y-axis denotes the average price, while the x-axis represents the different model names.</a:t>
            </a:r>
            <a:endParaRPr sz="1200">
              <a:solidFill>
                <a:schemeClr val="dk1"/>
              </a:solidFill>
              <a:latin typeface="Arial"/>
              <a:ea typeface="Arial"/>
              <a:cs typeface="Arial"/>
              <a:sym typeface="Arial"/>
            </a:endParaRPr>
          </a:p>
        </p:txBody>
      </p:sp>
    </p:spTree>
  </p:cSld>
  <p:clrMapOvr>
    <a:masterClrMapping/>
  </p:clrMapOvr>
  <p:transition spd="slow">
    <p:wipe dir="l"/>
  </p:transition>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acet">
  <a:themeElements>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2023-07-16T10:23:19Z</dcterms:created>
  <dc:creator>Priyanka Chaurasia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2022-07-23T00:00:00Z</vt:filetime>
  </property>
  <property fmtid="{D5CDD505-2E9C-101B-9397-08002B2CF9AE}" pid="3" name="Creator">
    <vt:lpwstr>Google</vt:lpwstr>
  </property>
  <property fmtid="{D5CDD505-2E9C-101B-9397-08002B2CF9AE}" pid="4" name="LastSaved">
    <vt:filetime>2023-07-16T00:00:00Z</vt:filetime>
  </property>
</Properties>
</file>